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9" r:id="rId5"/>
    <p:sldMasterId id="214748371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Manrope SemiBold"/>
      <p:regular r:id="rId21"/>
      <p:bold r:id="rId22"/>
    </p:embeddedFont>
    <p:embeddedFont>
      <p:font typeface="Manrope"/>
      <p:regular r:id="rId23"/>
      <p:bold r:id="rId24"/>
    </p:embeddedFont>
    <p:embeddedFont>
      <p:font typeface="Manrope Medium"/>
      <p:regular r:id="rId25"/>
      <p:bold r:id="rId26"/>
    </p:embeddedFont>
    <p:embeddedFont>
      <p:font typeface="Manrope ExtraBold"/>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i9PC9fSUweNTlGtBXWe49voj5d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ManropeSemiBold-bold.fntdata"/><Relationship Id="rId21" Type="http://schemas.openxmlformats.org/officeDocument/2006/relationships/font" Target="fonts/ManropeSemiBold-regular.fntdata"/><Relationship Id="rId24" Type="http://schemas.openxmlformats.org/officeDocument/2006/relationships/font" Target="fonts/Manrope-bold.fntdata"/><Relationship Id="rId23" Type="http://schemas.openxmlformats.org/officeDocument/2006/relationships/font" Target="fonts/Manrope-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anropeMedium-bold.fntdata"/><Relationship Id="rId25" Type="http://schemas.openxmlformats.org/officeDocument/2006/relationships/font" Target="fonts/ManropeMedium-regular.fntdata"/><Relationship Id="rId28" Type="http://customschemas.google.com/relationships/presentationmetadata" Target="metadata"/><Relationship Id="rId27" Type="http://schemas.openxmlformats.org/officeDocument/2006/relationships/font" Target="fonts/ManropeExtraBold-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27617853637107E-2"/>
          <c:y val="5.1408413905074384E-2"/>
          <c:w val="0.40151167939986038"/>
          <c:h val="0.89718317218985122"/>
        </c:manualLayout>
      </c:layout>
      <c:doughnutChart>
        <c:varyColors val="1"/>
        <c:ser>
          <c:idx val="0"/>
          <c:order val="0"/>
          <c:tx>
            <c:strRef>
              <c:f>Sheet1!$B$1</c:f>
              <c:strCache>
                <c:ptCount val="1"/>
                <c:pt idx="0">
                  <c:v>Sales</c:v>
                </c:pt>
              </c:strCache>
            </c:strRef>
          </c:tx>
          <c:dPt>
            <c:idx val="0"/>
            <c:bubble3D val="0"/>
            <c:spPr>
              <a:solidFill>
                <a:srgbClr val="0080FF"/>
              </a:solidFill>
              <a:ln w="19050">
                <a:solidFill>
                  <a:schemeClr val="lt1"/>
                </a:solidFill>
              </a:ln>
              <a:effectLst/>
            </c:spPr>
            <c:extLst>
              <c:ext xmlns:c16="http://schemas.microsoft.com/office/drawing/2014/chart" uri="{C3380CC4-5D6E-409C-BE32-E72D297353CC}">
                <c16:uniqueId val="{00000001-61B1-4E84-A37E-F1B45B32DE8C}"/>
              </c:ext>
            </c:extLst>
          </c:dPt>
          <c:dPt>
            <c:idx val="1"/>
            <c:bubble3D val="0"/>
            <c:spPr>
              <a:solidFill>
                <a:srgbClr val="020245"/>
              </a:solidFill>
              <a:ln w="19050">
                <a:solidFill>
                  <a:schemeClr val="lt1"/>
                </a:solidFill>
              </a:ln>
              <a:effectLst/>
            </c:spPr>
            <c:extLst>
              <c:ext xmlns:c16="http://schemas.microsoft.com/office/drawing/2014/chart" uri="{C3380CC4-5D6E-409C-BE32-E72D297353CC}">
                <c16:uniqueId val="{00000002-61B1-4E84-A37E-F1B45B32DE8C}"/>
              </c:ext>
            </c:extLst>
          </c:dPt>
          <c:dPt>
            <c:idx val="2"/>
            <c:bubble3D val="0"/>
            <c:spPr>
              <a:solidFill>
                <a:srgbClr val="FF456F"/>
              </a:solidFill>
              <a:ln w="19050">
                <a:solidFill>
                  <a:schemeClr val="lt1"/>
                </a:solidFill>
              </a:ln>
              <a:effectLst/>
            </c:spPr>
            <c:extLst>
              <c:ext xmlns:c16="http://schemas.microsoft.com/office/drawing/2014/chart" uri="{C3380CC4-5D6E-409C-BE32-E72D297353CC}">
                <c16:uniqueId val="{00000003-61B1-4E84-A37E-F1B45B32DE8C}"/>
              </c:ext>
            </c:extLst>
          </c:dPt>
          <c:dPt>
            <c:idx val="3"/>
            <c:bubble3D val="0"/>
            <c:spPr>
              <a:solidFill>
                <a:srgbClr val="FF9700"/>
              </a:solidFill>
              <a:ln w="19050">
                <a:solidFill>
                  <a:schemeClr val="lt1"/>
                </a:solidFill>
              </a:ln>
              <a:effectLst/>
            </c:spPr>
            <c:extLst>
              <c:ext xmlns:c16="http://schemas.microsoft.com/office/drawing/2014/chart" uri="{C3380CC4-5D6E-409C-BE32-E72D297353CC}">
                <c16:uniqueId val="{00000004-61B1-4E84-A37E-F1B45B32DE8C}"/>
              </c:ext>
            </c:extLst>
          </c:dPt>
          <c:cat>
            <c:strRef>
              <c:f>Sheet1!$A$2:$A$5</c:f>
              <c:strCache>
                <c:ptCount val="4"/>
                <c:pt idx="0">
                  <c:v>Highly confident</c:v>
                </c:pt>
                <c:pt idx="1">
                  <c:v>Moderately confident</c:v>
                </c:pt>
                <c:pt idx="2">
                  <c:v>Slightly confident</c:v>
                </c:pt>
                <c:pt idx="3">
                  <c:v>Not at all confident</c:v>
                </c:pt>
              </c:strCache>
            </c:strRef>
          </c:cat>
          <c:val>
            <c:numRef>
              <c:f>Sheet1!$B$2:$B$5</c:f>
              <c:numCache>
                <c:formatCode>0%</c:formatCode>
                <c:ptCount val="4"/>
                <c:pt idx="0">
                  <c:v>0.19</c:v>
                </c:pt>
                <c:pt idx="1">
                  <c:v>0.44</c:v>
                </c:pt>
                <c:pt idx="2">
                  <c:v>0.31</c:v>
                </c:pt>
                <c:pt idx="3">
                  <c:v>0.06</c:v>
                </c:pt>
              </c:numCache>
            </c:numRef>
          </c:val>
          <c:extLst>
            <c:ext xmlns:c16="http://schemas.microsoft.com/office/drawing/2014/chart" uri="{C3380CC4-5D6E-409C-BE32-E72D297353CC}">
              <c16:uniqueId val="{00000000-61B1-4E84-A37E-F1B45B32DE8C}"/>
            </c:ext>
          </c:extLst>
        </c:ser>
        <c:dLbls>
          <c:showLegendKey val="0"/>
          <c:showVal val="0"/>
          <c:showCatName val="0"/>
          <c:showSerName val="0"/>
          <c:showPercent val="0"/>
          <c:showBubbleSize val="0"/>
          <c:showLeaderLines val="1"/>
        </c:dLbls>
        <c:firstSliceAng val="0"/>
        <c:holeSize val="44"/>
      </c:doughnutChart>
      <c:spPr>
        <a:noFill/>
        <a:ln>
          <a:noFill/>
        </a:ln>
        <a:effectLst/>
      </c:spPr>
    </c:plotArea>
    <c:legend>
      <c:legendPos val="r"/>
      <c:layout>
        <c:manualLayout>
          <c:xMode val="edge"/>
          <c:yMode val="edge"/>
          <c:x val="0.52649036851629805"/>
          <c:y val="0.13325818946705265"/>
          <c:w val="0.4022314646254958"/>
          <c:h val="0.742830605412271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anrope"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rca.security/resources/blog/owasp-api-security-top-1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Orca’s API Security provides organizations with the following capabilities:</a:t>
            </a:r>
            <a:endParaRPr/>
          </a:p>
          <a:p>
            <a:pPr indent="-298450" lvl="0" marL="457200" rtl="0" algn="l">
              <a:lnSpc>
                <a:spcPct val="115000"/>
              </a:lnSpc>
              <a:spcBef>
                <a:spcPts val="600"/>
              </a:spcBef>
              <a:spcAft>
                <a:spcPts val="0"/>
              </a:spcAft>
              <a:buClr>
                <a:schemeClr val="dk1"/>
              </a:buClr>
              <a:buSzPts val="1100"/>
              <a:buAutoNum type="arabicPeriod"/>
            </a:pPr>
            <a:r>
              <a:rPr b="1" lang="en-US">
                <a:solidFill>
                  <a:schemeClr val="dk1"/>
                </a:solidFill>
              </a:rPr>
              <a:t>Inventory</a:t>
            </a:r>
            <a:r>
              <a:rPr lang="en-US">
                <a:solidFill>
                  <a:schemeClr val="dk1"/>
                </a:solidFill>
              </a:rPr>
              <a:t>: Have an extensive view of the API attack surface with a continuously up-to-date inventory, without blind spots.</a:t>
            </a:r>
            <a:endParaRPr/>
          </a:p>
          <a:p>
            <a:pPr indent="-298450" lvl="0" marL="457200" rtl="0" algn="l">
              <a:lnSpc>
                <a:spcPct val="115000"/>
              </a:lnSpc>
              <a:spcBef>
                <a:spcPts val="0"/>
              </a:spcBef>
              <a:spcAft>
                <a:spcPts val="0"/>
              </a:spcAft>
              <a:buClr>
                <a:schemeClr val="dk1"/>
              </a:buClr>
              <a:buSzPts val="1100"/>
              <a:buAutoNum type="arabicPeriod"/>
            </a:pPr>
            <a:r>
              <a:rPr b="1" lang="en-US">
                <a:solidFill>
                  <a:schemeClr val="dk1"/>
                </a:solidFill>
              </a:rPr>
              <a:t>Posture Management:</a:t>
            </a:r>
            <a:r>
              <a:rPr lang="en-US">
                <a:solidFill>
                  <a:schemeClr val="dk1"/>
                </a:solidFill>
              </a:rPr>
              <a:t> Identify, prioritize, and address API security and compliance risks.</a:t>
            </a:r>
            <a:endParaRPr/>
          </a:p>
          <a:p>
            <a:pPr indent="-298450" lvl="0" marL="457200" rtl="0" algn="l">
              <a:lnSpc>
                <a:spcPct val="115000"/>
              </a:lnSpc>
              <a:spcBef>
                <a:spcPts val="0"/>
              </a:spcBef>
              <a:spcAft>
                <a:spcPts val="0"/>
              </a:spcAft>
              <a:buClr>
                <a:schemeClr val="dk1"/>
              </a:buClr>
              <a:buSzPts val="1100"/>
              <a:buAutoNum type="arabicPeriod"/>
            </a:pPr>
            <a:r>
              <a:rPr b="1" lang="en-US">
                <a:solidFill>
                  <a:schemeClr val="dk1"/>
                </a:solidFill>
              </a:rPr>
              <a:t>Drift Detection:</a:t>
            </a:r>
            <a:r>
              <a:rPr lang="en-US">
                <a:solidFill>
                  <a:schemeClr val="dk1"/>
                </a:solidFill>
              </a:rPr>
              <a:t> Identify recently added and deleted APIs and API drift.  </a:t>
            </a:r>
            <a:endParaRPr/>
          </a:p>
          <a:p>
            <a:pPr indent="0" lvl="0" marL="0" rtl="0" algn="l">
              <a:lnSpc>
                <a:spcPct val="115000"/>
              </a:lnSpc>
              <a:spcBef>
                <a:spcPts val="600"/>
              </a:spcBef>
              <a:spcAft>
                <a:spcPts val="0"/>
              </a:spcAft>
              <a:buClr>
                <a:schemeClr val="dk1"/>
              </a:buClr>
              <a:buSzPts val="1100"/>
              <a:buFont typeface="Arial"/>
              <a:buNone/>
            </a:pPr>
            <a:r>
              <a:rPr lang="en-US">
                <a:solidFill>
                  <a:schemeClr val="dk1"/>
                </a:solidFill>
              </a:rPr>
              <a:t>All of Orca’s API Security capabilities are included in a single Platform, without the need for additional point solutions such as Vulnerability Management, malware detection, CSPM, cloud workload protection, CIEM, and CDR. The ability for security teams to access all this information from a single platform, greatly reduces learning curves and inefficiencies, and minimizes alert fatigue, allowing teams to instantly understand which risks in your cloud estate are the most pressing.</a:t>
            </a:r>
            <a:endParaRPr/>
          </a:p>
          <a:p>
            <a:pPr indent="0" lvl="0" marL="0" rtl="0" algn="l">
              <a:lnSpc>
                <a:spcPct val="115000"/>
              </a:lnSpc>
              <a:spcBef>
                <a:spcPts val="1600"/>
              </a:spcBef>
              <a:spcAft>
                <a:spcPts val="0"/>
              </a:spcAft>
              <a:buClr>
                <a:schemeClr val="dk1"/>
              </a:buClr>
              <a:buSzPts val="1100"/>
              <a:buFont typeface="Arial"/>
              <a:buNone/>
            </a:pPr>
            <a:r>
              <a:rPr lang="en-US" sz="1400">
                <a:solidFill>
                  <a:srgbClr val="434343"/>
                </a:solidFill>
              </a:rPr>
              <a:t>1. Continuous API Discovery and Inventory</a:t>
            </a:r>
            <a:endParaRPr/>
          </a:p>
          <a:p>
            <a:pPr indent="0" lvl="0" marL="0" rtl="0" algn="l">
              <a:lnSpc>
                <a:spcPct val="115000"/>
              </a:lnSpc>
              <a:spcBef>
                <a:spcPts val="400"/>
              </a:spcBef>
              <a:spcAft>
                <a:spcPts val="0"/>
              </a:spcAft>
              <a:buClr>
                <a:schemeClr val="dk1"/>
              </a:buClr>
              <a:buSzPts val="1100"/>
              <a:buFont typeface="Arial"/>
              <a:buNone/>
            </a:pPr>
            <a:r>
              <a:rPr lang="en-US">
                <a:solidFill>
                  <a:schemeClr val="dk1"/>
                </a:solidFill>
              </a:rPr>
              <a:t>API Security needs to start with full insight into which APIs are running in the cloud environment. After all, how can you protect something you don’t even know about? However, the speed of application development makes it incredibly challenging to keep track of new and changed APIs, or if an API is behaving differently than was intended.</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Agent-based solutions struggle to keep up, since they can only see the assets where their agent has been installed. With Orca on the other hand, security teams gain continuous, unparalleled visibility with 100% coverage, and are quickly notified when a new API or service is added by development teams.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Orca’s API discovery is continuous, without the need for time-consuming agents, edge workers, or bringing in a vendor to analyze your logs.</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This wide and granular knowledge of your API estate includes the ability to track and analyze all of your API assets, including applications, domains, subdomains, path groups, users, and API endpoints. </a:t>
            </a:r>
            <a:r>
              <a:rPr b="1" lang="en-US" u="sng">
                <a:solidFill>
                  <a:schemeClr val="dk1"/>
                </a:solidFill>
              </a:rPr>
              <a:t>These include both managed and unmanaged APIs</a:t>
            </a:r>
            <a:r>
              <a:rPr lang="en-US">
                <a:solidFill>
                  <a:schemeClr val="dk1"/>
                </a:solidFill>
              </a:rPr>
              <a:t>, as Orca is able to extract and analyze data from access logs of both managed (such as AWS API Gateway, Application Load Balancer) and unmanaged gateways (such as NGINX, Apache, and others).</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API paths are displayed as an interactive graph with smart labels, allowing you to click on any domain, subdomains and connection to view more data. In this graph, you’ll be able to analyze the workloads, and access logs that are stored within them, to being able to see all API endpoints, requests, and server responses - consolidating all these logs into a coherent map in which you can see your entire API tree structure, and what is being configured and run.</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You can do a deep dive into assets and answer questions such as:</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What assets are accessible from the Internet, and what APIS / data do they expose?</a:t>
            </a:r>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How many API endpoints contain access to personally identifiable information (PII)?</a:t>
            </a:r>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How are my APIs implemented and connected with other API entities, starting from Applications or Domains?</a:t>
            </a:r>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What are my APIs of a specific Application / Domain / Subdomain?</a:t>
            </a:r>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What are my Application / Domain / Subdomain / APIs with some custom conditions?</a:t>
            </a:r>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Which of my assets are subject to Domain / Subdomain takeover?</a:t>
            </a:r>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Which of my API endpoints has a risk of BOLA exploit?</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addition, screenshots of domains and subdomains provide a real-world picture of a publicly exposed API. </a:t>
            </a:r>
            <a:endParaRPr/>
          </a:p>
          <a:p>
            <a:pPr indent="0" lvl="0" marL="0" rtl="0" algn="l">
              <a:lnSpc>
                <a:spcPct val="115000"/>
              </a:lnSpc>
              <a:spcBef>
                <a:spcPts val="1600"/>
              </a:spcBef>
              <a:spcAft>
                <a:spcPts val="0"/>
              </a:spcAft>
              <a:buClr>
                <a:schemeClr val="dk1"/>
              </a:buClr>
              <a:buSzPts val="1100"/>
              <a:buFont typeface="Arial"/>
              <a:buNone/>
            </a:pPr>
            <a:r>
              <a:rPr lang="en-US" sz="1400">
                <a:solidFill>
                  <a:srgbClr val="434343"/>
                </a:solidFill>
              </a:rPr>
              <a:t>2. API Security posture management</a:t>
            </a:r>
            <a:endParaRPr/>
          </a:p>
          <a:p>
            <a:pPr indent="0" lvl="0" marL="0" rtl="0" algn="l">
              <a:lnSpc>
                <a:spcPct val="115000"/>
              </a:lnSpc>
              <a:spcBef>
                <a:spcPts val="400"/>
              </a:spcBef>
              <a:spcAft>
                <a:spcPts val="0"/>
              </a:spcAft>
              <a:buClr>
                <a:schemeClr val="dk1"/>
              </a:buClr>
              <a:buSzPts val="1100"/>
              <a:buFont typeface="Arial"/>
              <a:buNone/>
            </a:pPr>
            <a:r>
              <a:rPr lang="en-US">
                <a:solidFill>
                  <a:schemeClr val="dk1"/>
                </a:solidFill>
              </a:rPr>
              <a:t>As API usage continues to increase exponentially, and threat actors seek to exploit APIs as an attack vector, Orca enables organizations to take preventive steps to reduce their API attack surface. The API asset data that Orca provides allows security teams to easily and continuously identify, address and prioritize all API risks and configuration-related vulnerabilities. Whether alerting to an API that exposes sensitive data externally, or a subdomain with a recent expiration date, each alert is given a severity score so that teams can prioritize risks accordingly and accelerate mitigation actions.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Alerts include mappings to risks in the </a:t>
            </a:r>
            <a:r>
              <a:rPr lang="en-US" u="sng">
                <a:solidFill>
                  <a:schemeClr val="hlink"/>
                </a:solidFill>
                <a:hlinkClick r:id="rId2"/>
              </a:rPr>
              <a:t>OWASP API Security Top 10</a:t>
            </a:r>
            <a:r>
              <a:rPr lang="en-US">
                <a:solidFill>
                  <a:schemeClr val="dk1"/>
                </a:solidFill>
              </a:rPr>
              <a:t>, for example Broken User Authentication or Security Misconfiguration. You can search the number of risks for a specific severity score, or you can search for the risks associated with a particular domain or subdomain, or alerts over a particular time period.</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Each alert, when clicked on, will provide a wealth of information such as alert findings, an alert timeline asset ID, asset ID, cloud account name, a summary of the alert as well as recommendations for mitigation.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These alerts on misconfigurations and vulnerabilities help with compliance as well. Alerts linked to common compliance frameworks such as PCI-DSS help to aid governance and compliance teams to adhere to these frameworks and to stay ahead of audits.   </a:t>
            </a:r>
            <a:endParaRPr/>
          </a:p>
          <a:p>
            <a:pPr indent="0" lvl="0" marL="0" rtl="0" algn="l">
              <a:lnSpc>
                <a:spcPct val="115000"/>
              </a:lnSpc>
              <a:spcBef>
                <a:spcPts val="1800"/>
              </a:spcBef>
              <a:spcAft>
                <a:spcPts val="0"/>
              </a:spcAft>
              <a:buClr>
                <a:schemeClr val="dk1"/>
              </a:buClr>
              <a:buSzPts val="1100"/>
              <a:buFont typeface="Arial"/>
              <a:buNone/>
            </a:pPr>
            <a:r>
              <a:rPr lang="en-US" sz="1600">
                <a:solidFill>
                  <a:schemeClr val="dk1"/>
                </a:solidFill>
              </a:rPr>
              <a:t>3. API drift detection and management</a:t>
            </a:r>
            <a:endParaRPr/>
          </a:p>
          <a:p>
            <a:pPr indent="0" lvl="0" marL="0" rtl="0" algn="l">
              <a:lnSpc>
                <a:spcPct val="115000"/>
              </a:lnSpc>
              <a:spcBef>
                <a:spcPts val="600"/>
              </a:spcBef>
              <a:spcAft>
                <a:spcPts val="0"/>
              </a:spcAft>
              <a:buClr>
                <a:schemeClr val="dk1"/>
              </a:buClr>
              <a:buSzPts val="1100"/>
              <a:buFont typeface="Arial"/>
              <a:buNone/>
            </a:pPr>
            <a:r>
              <a:rPr lang="en-US">
                <a:solidFill>
                  <a:schemeClr val="dk1"/>
                </a:solidFill>
              </a:rPr>
              <a:t>Orca’s API Security capabilities include a summary of the newly added and removed applications, domains, subdomains, API paths, and API operations on those paths— in the last specified number of days.</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But it goes beyond that. Based on specification data collected and analyzed in each API endpoint and related domains and subdomains, Orca generates a Swagger documentation view that can be used to easily compare intended API policy vs. current usage. This helps security teams communicate with their engineering and DevOps teams to ensure that both documentation is updated, as well as facilitate a further understanding of API changes and related risks.</a:t>
            </a:r>
            <a:endParaRPr/>
          </a:p>
          <a:p>
            <a:pPr indent="0" lvl="0" marL="0" rtl="0" algn="l">
              <a:lnSpc>
                <a:spcPct val="100000"/>
              </a:lnSpc>
              <a:spcBef>
                <a:spcPts val="0"/>
              </a:spcBef>
              <a:spcAft>
                <a:spcPts val="0"/>
              </a:spcAft>
              <a:buSzPts val="1100"/>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929" name="Google Shape;92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0" name="Google Shape;10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Yet with continued API adoption in recent years, come with the rise in threats from cyber attackers or human error leading to misuse.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You see the Gartner quote here on the screen - here’s a few other to note:</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Apart from the threats themselves, just knowing which APIs are in your cloud workloads is complicated. Given the pace of cloud-based application development, it’s almost impossible to keep track of new and changed APIs. Application complexity leads to misconfigurations, as well as unmanaged and unsecured APIs that create vulnerabilities. In fact, </a:t>
            </a:r>
            <a:r>
              <a:rPr b="1" lang="en-US">
                <a:solidFill>
                  <a:schemeClr val="dk1"/>
                </a:solidFill>
              </a:rPr>
              <a:t>Gartner predicts that by 2025, less than 50% of enterprise APIs will be managed. </a:t>
            </a:r>
            <a:r>
              <a:rPr lang="en-US">
                <a:solidFill>
                  <a:schemeClr val="dk1"/>
                </a:solidFill>
              </a:rPr>
              <a:t>API Security, therefore, is greatly increasing in importance.</a:t>
            </a:r>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Why are some APIs unmanaged? The two main reasons for APIs escaping management and security policies are the following:</a:t>
            </a:r>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Zombie APIs When newer APIs are produced, previous APIs are almost never decommissioned. Even though these APIs might have been managed previously, they can quickly become neglected and forgotten.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Shadow APIs - Shadow IT is the use of information technology systems, devices, software, applications, and services without IT department approval and visibility. For instance, if developers implement APIs without notifying IT, this can lead to APIs remaining ‘hidden’ from security teams. </a:t>
            </a:r>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0f5ff8557d_4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1" name="Google Shape;721;g20f5ff8557d_4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9" name="Google Shape;7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The amount of data is the cloud is double once in a 24 months</a:t>
            </a:r>
            <a:endParaRPr/>
          </a:p>
          <a:p>
            <a:pPr indent="-298450" lvl="0" marL="457200" marR="0" rtl="0" algn="l">
              <a:lnSpc>
                <a:spcPct val="100000"/>
              </a:lnSpc>
              <a:spcBef>
                <a:spcPts val="0"/>
              </a:spcBef>
              <a:spcAft>
                <a:spcPts val="0"/>
              </a:spcAft>
              <a:buSzPts val="1100"/>
              <a:buChar char="●"/>
            </a:pPr>
            <a:r>
              <a:rPr lang="en-US"/>
              <a:t>The amount of places that data can be stored in the cloud is enormous - Managed/UnManaged- DBs, files, </a:t>
            </a:r>
            <a:endParaRPr/>
          </a:p>
          <a:p>
            <a:pPr indent="-228600" lvl="0" marL="457200" marR="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SzPts val="1100"/>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US"/>
              <a:t>Mention what is sensitive data</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3" name="Google Shape;78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8" name="Google Shape;8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0" name="Google Shape;87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7" name="Google Shape;9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1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14.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png"/><Relationship Id="rId3"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14.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png"/><Relationship Id="rId3"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 Slide 1_1_1">
    <p:bg>
      <p:bgPr>
        <a:solidFill>
          <a:schemeClr val="accent3"/>
        </a:solidFill>
      </p:bgPr>
    </p:bg>
    <p:spTree>
      <p:nvGrpSpPr>
        <p:cNvPr id="9" name="Shape 9"/>
        <p:cNvGrpSpPr/>
        <p:nvPr/>
      </p:nvGrpSpPr>
      <p:grpSpPr>
        <a:xfrm>
          <a:off x="0" y="0"/>
          <a:ext cx="0" cy="0"/>
          <a:chOff x="0" y="0"/>
          <a:chExt cx="0" cy="0"/>
        </a:xfrm>
      </p:grpSpPr>
      <p:sp>
        <p:nvSpPr>
          <p:cNvPr id="10" name="Google Shape;10;p15"/>
          <p:cNvSpPr txBox="1"/>
          <p:nvPr>
            <p:ph idx="1" type="subTitle"/>
          </p:nvPr>
        </p:nvSpPr>
        <p:spPr>
          <a:xfrm>
            <a:off x="3837413" y="375974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rgbClr val="0080FF"/>
              </a:buClr>
              <a:buSzPts val="1000"/>
              <a:buFont typeface="Manrope"/>
              <a:buNone/>
              <a:defRPr b="1" i="0" u="none" cap="none" strike="noStrike">
                <a:solidFill>
                  <a:srgbClr val="0080FF"/>
                </a:solidFill>
                <a:latin typeface="Manrope"/>
                <a:ea typeface="Manrope"/>
                <a:cs typeface="Manrope"/>
                <a:sym typeface="Manrope"/>
              </a:defRPr>
            </a:lvl1pPr>
            <a:lvl2pPr lvl="1" marR="0" algn="ctr">
              <a:lnSpc>
                <a:spcPct val="90000"/>
              </a:lnSpc>
              <a:spcBef>
                <a:spcPts val="400"/>
              </a:spcBef>
              <a:spcAft>
                <a:spcPts val="0"/>
              </a:spcAft>
              <a:buClr>
                <a:srgbClr val="0080FF"/>
              </a:buClr>
              <a:buSzPts val="800"/>
              <a:buFont typeface="Manrope"/>
              <a:buNone/>
              <a:defRPr b="1" i="0" sz="1500" u="none" cap="none" strike="noStrike">
                <a:solidFill>
                  <a:srgbClr val="0080FF"/>
                </a:solidFill>
                <a:latin typeface="Manrope"/>
                <a:ea typeface="Manrope"/>
                <a:cs typeface="Manrope"/>
                <a:sym typeface="Manrope"/>
              </a:defRPr>
            </a:lvl2pPr>
            <a:lvl3pPr lvl="2" marR="0" algn="ctr">
              <a:lnSpc>
                <a:spcPct val="90000"/>
              </a:lnSpc>
              <a:spcBef>
                <a:spcPts val="400"/>
              </a:spcBef>
              <a:spcAft>
                <a:spcPts val="0"/>
              </a:spcAft>
              <a:buClr>
                <a:srgbClr val="0080FF"/>
              </a:buClr>
              <a:buSzPts val="800"/>
              <a:buFont typeface="Manrope"/>
              <a:buNone/>
              <a:defRPr b="1" i="0" sz="1400" u="none" cap="none" strike="noStrike">
                <a:solidFill>
                  <a:srgbClr val="0080FF"/>
                </a:solidFill>
                <a:latin typeface="Manrope"/>
                <a:ea typeface="Manrope"/>
                <a:cs typeface="Manrope"/>
                <a:sym typeface="Manrope"/>
              </a:defRPr>
            </a:lvl3pPr>
            <a:lvl4pPr lvl="3"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4pPr>
            <a:lvl5pPr lvl="4"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5pPr>
            <a:lvl6pPr lvl="5"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6pPr>
            <a:lvl7pPr lvl="6"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7pPr>
            <a:lvl8pPr lvl="7"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8pPr>
            <a:lvl9pPr lvl="8"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9pPr>
          </a:lstStyle>
          <a:p/>
        </p:txBody>
      </p:sp>
      <p:pic>
        <p:nvPicPr>
          <p:cNvPr id="11" name="Google Shape;11;p15"/>
          <p:cNvPicPr preferRelativeResize="0"/>
          <p:nvPr/>
        </p:nvPicPr>
        <p:blipFill rotWithShape="1">
          <a:blip r:embed="rId2">
            <a:alphaModFix/>
          </a:blip>
          <a:srcRect b="0" l="0" r="0" t="0"/>
          <a:stretch/>
        </p:blipFill>
        <p:spPr>
          <a:xfrm>
            <a:off x="3550700" y="567951"/>
            <a:ext cx="807405" cy="370700"/>
          </a:xfrm>
          <a:prstGeom prst="rect">
            <a:avLst/>
          </a:prstGeom>
          <a:noFill/>
          <a:ln>
            <a:noFill/>
          </a:ln>
        </p:spPr>
      </p:pic>
      <p:sp>
        <p:nvSpPr>
          <p:cNvPr id="12" name="Google Shape;12;p15"/>
          <p:cNvSpPr txBox="1"/>
          <p:nvPr>
            <p:ph type="ctrTitle"/>
          </p:nvPr>
        </p:nvSpPr>
        <p:spPr>
          <a:xfrm>
            <a:off x="3550702"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1pPr>
            <a:lvl2pPr lvl="1" algn="l">
              <a:lnSpc>
                <a:spcPct val="10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2pPr>
            <a:lvl3pPr lvl="2" algn="l">
              <a:lnSpc>
                <a:spcPct val="10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3pPr>
            <a:lvl4pPr lvl="3" algn="l">
              <a:lnSpc>
                <a:spcPct val="10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4pPr>
            <a:lvl5pPr lvl="4" algn="l">
              <a:lnSpc>
                <a:spcPct val="10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5pPr>
            <a:lvl6pPr lvl="5" algn="l">
              <a:lnSpc>
                <a:spcPct val="10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6pPr>
            <a:lvl7pPr lvl="6" algn="l">
              <a:lnSpc>
                <a:spcPct val="10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7pPr>
            <a:lvl8pPr lvl="7" algn="l">
              <a:lnSpc>
                <a:spcPct val="10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8pPr>
            <a:lvl9pPr lvl="8" algn="l">
              <a:lnSpc>
                <a:spcPct val="100000"/>
              </a:lnSpc>
              <a:spcBef>
                <a:spcPts val="0"/>
              </a:spcBef>
              <a:spcAft>
                <a:spcPts val="0"/>
              </a:spcAft>
              <a:buClr>
                <a:schemeClr val="lt1"/>
              </a:buClr>
              <a:buSzPts val="4700"/>
              <a:buFont typeface="Manrope"/>
              <a:buNone/>
              <a:defRPr b="1" sz="4700">
                <a:solidFill>
                  <a:schemeClr val="lt1"/>
                </a:solidFill>
                <a:latin typeface="Manrope"/>
                <a:ea typeface="Manrope"/>
                <a:cs typeface="Manrope"/>
                <a:sym typeface="Manrope"/>
              </a:defRPr>
            </a:lvl9pPr>
          </a:lstStyle>
          <a:p/>
        </p:txBody>
      </p:sp>
      <p:cxnSp>
        <p:nvCxnSpPr>
          <p:cNvPr id="13" name="Google Shape;13;p15"/>
          <p:cNvCxnSpPr/>
          <p:nvPr/>
        </p:nvCxnSpPr>
        <p:spPr>
          <a:xfrm>
            <a:off x="3550700" y="3864375"/>
            <a:ext cx="0" cy="1257000"/>
          </a:xfrm>
          <a:prstGeom prst="straightConnector1">
            <a:avLst/>
          </a:prstGeom>
          <a:noFill/>
          <a:ln cap="flat" cmpd="sng" w="9525">
            <a:solidFill>
              <a:schemeClr val="accent5"/>
            </a:solidFill>
            <a:prstDash val="dot"/>
            <a:round/>
            <a:headEnd len="sm" w="sm" type="none"/>
            <a:tailEnd len="sm" w="sm" type="none"/>
          </a:ln>
        </p:spPr>
      </p:cxnSp>
      <p:sp>
        <p:nvSpPr>
          <p:cNvPr id="14" name="Google Shape;14;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 Half 3">
  <p:cSld name="1_Title and Content - Half 3">
    <p:spTree>
      <p:nvGrpSpPr>
        <p:cNvPr id="62" name="Shape 62"/>
        <p:cNvGrpSpPr/>
        <p:nvPr/>
      </p:nvGrpSpPr>
      <p:grpSpPr>
        <a:xfrm>
          <a:off x="0" y="0"/>
          <a:ext cx="0" cy="0"/>
          <a:chOff x="0" y="0"/>
          <a:chExt cx="0" cy="0"/>
        </a:xfrm>
      </p:grpSpPr>
      <p:grpSp>
        <p:nvGrpSpPr>
          <p:cNvPr id="63" name="Google Shape;63;p33"/>
          <p:cNvGrpSpPr/>
          <p:nvPr/>
        </p:nvGrpSpPr>
        <p:grpSpPr>
          <a:xfrm>
            <a:off x="1" y="0"/>
            <a:ext cx="6011100" cy="5143501"/>
            <a:chOff x="0" y="0"/>
            <a:chExt cx="8014800" cy="6858002"/>
          </a:xfrm>
        </p:grpSpPr>
        <p:sp>
          <p:nvSpPr>
            <p:cNvPr id="64" name="Google Shape;64;p33"/>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65" name="Google Shape;65;p33"/>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66" name="Google Shape;66;p33"/>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grpSp>
      <p:sp>
        <p:nvSpPr>
          <p:cNvPr id="67" name="Google Shape;67;p33"/>
          <p:cNvSpPr/>
          <p:nvPr/>
        </p:nvSpPr>
        <p:spPr>
          <a:xfrm>
            <a:off x="4572000" y="0"/>
            <a:ext cx="4572000" cy="5143500"/>
          </a:xfrm>
          <a:prstGeom prst="rect">
            <a:avLst/>
          </a:prstGeom>
          <a:gradFill>
            <a:gsLst>
              <a:gs pos="0">
                <a:schemeClr val="accent3"/>
              </a:gs>
              <a:gs pos="8000">
                <a:schemeClr val="accent3"/>
              </a:gs>
              <a:gs pos="100000">
                <a:schemeClr val="accent1"/>
              </a:gs>
            </a:gsLst>
            <a:lin ang="14400033"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8" name="Google Shape;68;p33"/>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8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69" name="Google Shape;69;p33"/>
          <p:cNvSpPr txBox="1"/>
          <p:nvPr>
            <p:ph idx="1" type="body"/>
          </p:nvPr>
        </p:nvSpPr>
        <p:spPr>
          <a:xfrm>
            <a:off x="507491" y="806331"/>
            <a:ext cx="3504300" cy="3249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35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70" name="Google Shape;70;p33"/>
          <p:cNvPicPr preferRelativeResize="0"/>
          <p:nvPr/>
        </p:nvPicPr>
        <p:blipFill rotWithShape="1">
          <a:blip r:embed="rId3">
            <a:alphaModFix amt="35000"/>
          </a:blip>
          <a:srcRect b="45584" l="50000" r="-337" t="0"/>
          <a:stretch/>
        </p:blipFill>
        <p:spPr>
          <a:xfrm flipH="1">
            <a:off x="4865913" y="518563"/>
            <a:ext cx="4278088" cy="4624938"/>
          </a:xfrm>
          <a:prstGeom prst="rect">
            <a:avLst/>
          </a:prstGeom>
          <a:noFill/>
          <a:ln>
            <a:noFill/>
          </a:ln>
        </p:spPr>
      </p:pic>
      <p:pic>
        <p:nvPicPr>
          <p:cNvPr id="71" name="Google Shape;71;p33"/>
          <p:cNvPicPr preferRelativeResize="0"/>
          <p:nvPr/>
        </p:nvPicPr>
        <p:blipFill rotWithShape="1">
          <a:blip r:embed="rId4">
            <a:alphaModFix/>
          </a:blip>
          <a:srcRect b="0" l="0" r="0" t="0"/>
          <a:stretch/>
        </p:blipFill>
        <p:spPr>
          <a:xfrm>
            <a:off x="8732520" y="0"/>
            <a:ext cx="411480" cy="411480"/>
          </a:xfrm>
          <a:prstGeom prst="rect">
            <a:avLst/>
          </a:prstGeom>
          <a:noFill/>
          <a:ln>
            <a:noFill/>
          </a:ln>
        </p:spPr>
      </p:pic>
      <p:sp>
        <p:nvSpPr>
          <p:cNvPr id="72" name="Google Shape;72;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 Dark 1">
  <p:cSld name="2_Title and Content - Dark 1">
    <p:bg>
      <p:bgPr>
        <a:gradFill>
          <a:gsLst>
            <a:gs pos="0">
              <a:schemeClr val="accent3"/>
            </a:gs>
            <a:gs pos="100000">
              <a:schemeClr val="accent1"/>
            </a:gs>
          </a:gsLst>
          <a:lin ang="18599929" scaled="0"/>
        </a:gradFill>
      </p:bgPr>
    </p:bg>
    <p:spTree>
      <p:nvGrpSpPr>
        <p:cNvPr id="73" name="Shape 73"/>
        <p:cNvGrpSpPr/>
        <p:nvPr/>
      </p:nvGrpSpPr>
      <p:grpSpPr>
        <a:xfrm>
          <a:off x="0" y="0"/>
          <a:ext cx="0" cy="0"/>
          <a:chOff x="0" y="0"/>
          <a:chExt cx="0" cy="0"/>
        </a:xfrm>
      </p:grpSpPr>
      <p:sp>
        <p:nvSpPr>
          <p:cNvPr id="74" name="Google Shape;74;p34"/>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8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75" name="Google Shape;75;p34"/>
          <p:cNvSpPr txBox="1"/>
          <p:nvPr>
            <p:ph idx="1" type="body"/>
          </p:nvPr>
        </p:nvSpPr>
        <p:spPr>
          <a:xfrm>
            <a:off x="507491" y="806331"/>
            <a:ext cx="7331100" cy="3249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35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76" name="Google Shape;76;p34"/>
          <p:cNvPicPr preferRelativeResize="0"/>
          <p:nvPr/>
        </p:nvPicPr>
        <p:blipFill rotWithShape="1">
          <a:blip r:embed="rId2">
            <a:alphaModFix/>
          </a:blip>
          <a:srcRect b="0" l="0" r="0" t="0"/>
          <a:stretch/>
        </p:blipFill>
        <p:spPr>
          <a:xfrm>
            <a:off x="8732520" y="0"/>
            <a:ext cx="411480" cy="411480"/>
          </a:xfrm>
          <a:prstGeom prst="rect">
            <a:avLst/>
          </a:prstGeom>
          <a:noFill/>
          <a:ln>
            <a:noFill/>
          </a:ln>
        </p:spPr>
      </p:pic>
      <p:pic>
        <p:nvPicPr>
          <p:cNvPr descr="A picture containing electronics, camera lens&#10;&#10;Description automatically generated" id="77" name="Google Shape;77;p34"/>
          <p:cNvPicPr preferRelativeResize="0"/>
          <p:nvPr/>
        </p:nvPicPr>
        <p:blipFill rotWithShape="1">
          <a:blip r:embed="rId3">
            <a:alphaModFix/>
          </a:blip>
          <a:srcRect b="0" l="0" r="0" t="0"/>
          <a:stretch/>
        </p:blipFill>
        <p:spPr>
          <a:xfrm rot="10800000">
            <a:off x="2888481" y="-2"/>
            <a:ext cx="6255519" cy="5143502"/>
          </a:xfrm>
          <a:prstGeom prst="rect">
            <a:avLst/>
          </a:prstGeom>
          <a:noFill/>
          <a:ln>
            <a:noFill/>
          </a:ln>
        </p:spPr>
      </p:pic>
      <p:sp>
        <p:nvSpPr>
          <p:cNvPr id="78" name="Google Shape;78;p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9" name="Shape 79"/>
        <p:cNvGrpSpPr/>
        <p:nvPr/>
      </p:nvGrpSpPr>
      <p:grpSpPr>
        <a:xfrm>
          <a:off x="0" y="0"/>
          <a:ext cx="0" cy="0"/>
          <a:chOff x="0" y="0"/>
          <a:chExt cx="0" cy="0"/>
        </a:xfrm>
      </p:grpSpPr>
      <p:grpSp>
        <p:nvGrpSpPr>
          <p:cNvPr id="80" name="Google Shape;80;p35"/>
          <p:cNvGrpSpPr/>
          <p:nvPr/>
        </p:nvGrpSpPr>
        <p:grpSpPr>
          <a:xfrm flipH="1">
            <a:off x="-1" y="0"/>
            <a:ext cx="9144000" cy="5143501"/>
            <a:chOff x="0" y="0"/>
            <a:chExt cx="12192000" cy="6858002"/>
          </a:xfrm>
        </p:grpSpPr>
        <p:sp>
          <p:nvSpPr>
            <p:cNvPr id="81" name="Google Shape;81;p35"/>
            <p:cNvSpPr/>
            <p:nvPr/>
          </p:nvSpPr>
          <p:spPr>
            <a:xfrm>
              <a:off x="0"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2" name="Google Shape;82;p35"/>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83" name="Google Shape;83;p35"/>
            <p:cNvSpPr/>
            <p:nvPr/>
          </p:nvSpPr>
          <p:spPr>
            <a:xfrm>
              <a:off x="0" y="0"/>
              <a:ext cx="12192000" cy="68580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4" name="Google Shape;84;p35"/>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85" name="Google Shape;85;p35"/>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86" name="Google Shape;86;p35"/>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87" name="Google Shape;87;p3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215">
          <p15:clr>
            <a:srgbClr val="FBAE40"/>
          </p15:clr>
        </p15:guide>
        <p15:guide id="2" pos="126">
          <p15:clr>
            <a:srgbClr val="FBAE40"/>
          </p15:clr>
        </p15:guide>
        <p15:guide id="3" pos="2160">
          <p15:clr>
            <a:srgbClr val="FBAE40"/>
          </p15:clr>
        </p15:guide>
        <p15:guide id="4" pos="4212">
          <p15:clr>
            <a:srgbClr val="FBAE40"/>
          </p15:clr>
        </p15:guide>
        <p15:guide id="5" orient="horz" pos="153">
          <p15:clr>
            <a:srgbClr val="FBAE40"/>
          </p15:clr>
        </p15:guide>
        <p15:guide id="6" orient="horz" pos="222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2">
  <p:cSld name="Title and Content - Dark 2">
    <p:bg>
      <p:bgPr>
        <a:gradFill>
          <a:gsLst>
            <a:gs pos="0">
              <a:schemeClr val="accent3"/>
            </a:gs>
            <a:gs pos="100000">
              <a:schemeClr val="accent1"/>
            </a:gs>
          </a:gsLst>
          <a:lin ang="14999920" scaled="0"/>
        </a:gradFill>
      </p:bgPr>
    </p:bg>
    <p:spTree>
      <p:nvGrpSpPr>
        <p:cNvPr id="88" name="Shape 88"/>
        <p:cNvGrpSpPr/>
        <p:nvPr/>
      </p:nvGrpSpPr>
      <p:grpSpPr>
        <a:xfrm>
          <a:off x="0" y="0"/>
          <a:ext cx="0" cy="0"/>
          <a:chOff x="0" y="0"/>
          <a:chExt cx="0" cy="0"/>
        </a:xfrm>
      </p:grpSpPr>
      <p:sp>
        <p:nvSpPr>
          <p:cNvPr id="89" name="Google Shape;89;p36"/>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90" name="Google Shape;90;p36"/>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91" name="Google Shape;91;p36"/>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92" name="Google Shape;92;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chemeClr val="accent3"/>
            </a:gs>
            <a:gs pos="100000">
              <a:schemeClr val="accent2"/>
            </a:gs>
          </a:gsLst>
          <a:lin ang="18599929" scaled="0"/>
        </a:gradFill>
      </p:bgPr>
    </p:bg>
    <p:spTree>
      <p:nvGrpSpPr>
        <p:cNvPr id="93" name="Shape 93"/>
        <p:cNvGrpSpPr/>
        <p:nvPr/>
      </p:nvGrpSpPr>
      <p:grpSpPr>
        <a:xfrm>
          <a:off x="0" y="0"/>
          <a:ext cx="0" cy="0"/>
          <a:chOff x="0" y="0"/>
          <a:chExt cx="0" cy="0"/>
        </a:xfrm>
      </p:grpSpPr>
      <p:pic>
        <p:nvPicPr>
          <p:cNvPr descr="A picture containing outdoor&#10;&#10;Description automatically generated" id="94" name="Google Shape;94;p37"/>
          <p:cNvPicPr preferRelativeResize="0"/>
          <p:nvPr/>
        </p:nvPicPr>
        <p:blipFill rotWithShape="1">
          <a:blip r:embed="rId2">
            <a:alphaModFix/>
          </a:blip>
          <a:srcRect b="0" l="0" r="0" t="0"/>
          <a:stretch/>
        </p:blipFill>
        <p:spPr>
          <a:xfrm>
            <a:off x="5310052" y="-1"/>
            <a:ext cx="3833948" cy="5143500"/>
          </a:xfrm>
          <a:prstGeom prst="rect">
            <a:avLst/>
          </a:prstGeom>
          <a:noFill/>
          <a:ln>
            <a:noFill/>
          </a:ln>
        </p:spPr>
      </p:pic>
      <p:sp>
        <p:nvSpPr>
          <p:cNvPr id="95" name="Google Shape;95;p37"/>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96" name="Google Shape;96;p37"/>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lt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97" name="Google Shape;97;p37"/>
          <p:cNvPicPr preferRelativeResize="0"/>
          <p:nvPr/>
        </p:nvPicPr>
        <p:blipFill rotWithShape="1">
          <a:blip r:embed="rId3">
            <a:alphaModFix/>
          </a:blip>
          <a:srcRect b="0" l="0" r="0" t="0"/>
          <a:stretch/>
        </p:blipFill>
        <p:spPr>
          <a:xfrm>
            <a:off x="581127" y="591510"/>
            <a:ext cx="918590" cy="418469"/>
          </a:xfrm>
          <a:prstGeom prst="rect">
            <a:avLst/>
          </a:prstGeom>
          <a:noFill/>
          <a:ln>
            <a:noFill/>
          </a:ln>
        </p:spPr>
      </p:pic>
      <p:sp>
        <p:nvSpPr>
          <p:cNvPr id="98" name="Google Shape;98;p37"/>
          <p:cNvSpPr/>
          <p:nvPr>
            <p:ph idx="2" type="pic"/>
          </p:nvPr>
        </p:nvSpPr>
        <p:spPr>
          <a:xfrm>
            <a:off x="581127" y="3941851"/>
            <a:ext cx="445800" cy="445800"/>
          </a:xfrm>
          <a:prstGeom prst="ellipse">
            <a:avLst/>
          </a:prstGeom>
          <a:solidFill>
            <a:schemeClr val="lt2"/>
          </a:solidFill>
          <a:ln>
            <a:noFill/>
          </a:ln>
        </p:spPr>
      </p:sp>
      <p:sp>
        <p:nvSpPr>
          <p:cNvPr id="99" name="Google Shape;99;p37"/>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00" name="Google Shape;100;p37"/>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01" name="Google Shape;101;p37"/>
          <p:cNvSpPr/>
          <p:nvPr/>
        </p:nvSpPr>
        <p:spPr>
          <a:xfrm>
            <a:off x="5793049"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 name="Google Shape;102;p37"/>
          <p:cNvSpPr/>
          <p:nvPr/>
        </p:nvSpPr>
        <p:spPr>
          <a:xfrm>
            <a:off x="7780926"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 name="Google Shape;103;p37"/>
          <p:cNvSpPr/>
          <p:nvPr/>
        </p:nvSpPr>
        <p:spPr>
          <a:xfrm>
            <a:off x="6961972" y="3999877"/>
            <a:ext cx="114000" cy="114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05" name="Shape 105"/>
        <p:cNvGrpSpPr/>
        <p:nvPr/>
      </p:nvGrpSpPr>
      <p:grpSpPr>
        <a:xfrm>
          <a:off x="0" y="0"/>
          <a:ext cx="0" cy="0"/>
          <a:chOff x="0" y="0"/>
          <a:chExt cx="0" cy="0"/>
        </a:xfrm>
      </p:grpSpPr>
      <p:sp>
        <p:nvSpPr>
          <p:cNvPr id="106" name="Google Shape;106;p38"/>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38"/>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08" name="Google Shape;108;p38"/>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109" name="Google Shape;109;p38"/>
          <p:cNvPicPr preferRelativeResize="0"/>
          <p:nvPr/>
        </p:nvPicPr>
        <p:blipFill rotWithShape="1">
          <a:blip r:embed="rId2">
            <a:alphaModFix/>
          </a:blip>
          <a:srcRect b="0" l="0" r="0" t="0"/>
          <a:stretch/>
        </p:blipFill>
        <p:spPr>
          <a:xfrm>
            <a:off x="582099" y="591510"/>
            <a:ext cx="916645" cy="418468"/>
          </a:xfrm>
          <a:prstGeom prst="rect">
            <a:avLst/>
          </a:prstGeom>
          <a:noFill/>
          <a:ln>
            <a:noFill/>
          </a:ln>
        </p:spPr>
      </p:pic>
      <p:sp>
        <p:nvSpPr>
          <p:cNvPr id="110" name="Google Shape;110;p38"/>
          <p:cNvSpPr/>
          <p:nvPr>
            <p:ph idx="2" type="pic"/>
          </p:nvPr>
        </p:nvSpPr>
        <p:spPr>
          <a:xfrm>
            <a:off x="581127" y="3941851"/>
            <a:ext cx="445800" cy="445800"/>
          </a:xfrm>
          <a:prstGeom prst="ellipse">
            <a:avLst/>
          </a:prstGeom>
          <a:solidFill>
            <a:schemeClr val="lt2"/>
          </a:solidFill>
          <a:ln>
            <a:noFill/>
          </a:ln>
        </p:spPr>
      </p:sp>
      <p:sp>
        <p:nvSpPr>
          <p:cNvPr id="111" name="Google Shape;111;p38"/>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2" name="Google Shape;112;p38"/>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3" name="Google Shape;113;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gradFill>
          <a:gsLst>
            <a:gs pos="0">
              <a:schemeClr val="accent3"/>
            </a:gs>
            <a:gs pos="100000">
              <a:schemeClr val="accent2"/>
            </a:gs>
          </a:gsLst>
          <a:lin ang="18599929" scaled="0"/>
        </a:gradFill>
      </p:bgPr>
    </p:bg>
    <p:spTree>
      <p:nvGrpSpPr>
        <p:cNvPr id="114" name="Shape 114"/>
        <p:cNvGrpSpPr/>
        <p:nvPr/>
      </p:nvGrpSpPr>
      <p:grpSpPr>
        <a:xfrm>
          <a:off x="0" y="0"/>
          <a:ext cx="0" cy="0"/>
          <a:chOff x="0" y="0"/>
          <a:chExt cx="0" cy="0"/>
        </a:xfrm>
      </p:grpSpPr>
      <p:pic>
        <p:nvPicPr>
          <p:cNvPr descr="A picture containing outdoor&#10;&#10;Description automatically generated" id="115" name="Google Shape;115;p39"/>
          <p:cNvPicPr preferRelativeResize="0"/>
          <p:nvPr/>
        </p:nvPicPr>
        <p:blipFill rotWithShape="1">
          <a:blip r:embed="rId2">
            <a:alphaModFix/>
          </a:blip>
          <a:srcRect b="0" l="0" r="0" t="0"/>
          <a:stretch/>
        </p:blipFill>
        <p:spPr>
          <a:xfrm>
            <a:off x="5310052" y="-1"/>
            <a:ext cx="3833948" cy="5143500"/>
          </a:xfrm>
          <a:prstGeom prst="rect">
            <a:avLst/>
          </a:prstGeom>
          <a:noFill/>
          <a:ln>
            <a:noFill/>
          </a:ln>
        </p:spPr>
      </p:pic>
      <p:sp>
        <p:nvSpPr>
          <p:cNvPr id="116" name="Google Shape;116;p39"/>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17" name="Google Shape;117;p39"/>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lt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118" name="Google Shape;118;p39"/>
          <p:cNvPicPr preferRelativeResize="0"/>
          <p:nvPr/>
        </p:nvPicPr>
        <p:blipFill rotWithShape="1">
          <a:blip r:embed="rId3">
            <a:alphaModFix/>
          </a:blip>
          <a:srcRect b="0" l="0" r="0" t="0"/>
          <a:stretch/>
        </p:blipFill>
        <p:spPr>
          <a:xfrm>
            <a:off x="581127" y="591510"/>
            <a:ext cx="918590" cy="418469"/>
          </a:xfrm>
          <a:prstGeom prst="rect">
            <a:avLst/>
          </a:prstGeom>
          <a:noFill/>
          <a:ln>
            <a:noFill/>
          </a:ln>
        </p:spPr>
      </p:pic>
      <p:sp>
        <p:nvSpPr>
          <p:cNvPr id="119" name="Google Shape;119;p39"/>
          <p:cNvSpPr/>
          <p:nvPr>
            <p:ph idx="2" type="pic"/>
          </p:nvPr>
        </p:nvSpPr>
        <p:spPr>
          <a:xfrm>
            <a:off x="581127" y="3941851"/>
            <a:ext cx="445800" cy="445800"/>
          </a:xfrm>
          <a:prstGeom prst="ellipse">
            <a:avLst/>
          </a:prstGeom>
          <a:solidFill>
            <a:schemeClr val="lt2"/>
          </a:solidFill>
          <a:ln>
            <a:noFill/>
          </a:ln>
        </p:spPr>
      </p:sp>
      <p:sp>
        <p:nvSpPr>
          <p:cNvPr id="120" name="Google Shape;120;p39"/>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21" name="Google Shape;121;p39"/>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22" name="Google Shape;122;p39"/>
          <p:cNvSpPr/>
          <p:nvPr/>
        </p:nvSpPr>
        <p:spPr>
          <a:xfrm>
            <a:off x="5793049"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 name="Google Shape;123;p39"/>
          <p:cNvSpPr/>
          <p:nvPr/>
        </p:nvSpPr>
        <p:spPr>
          <a:xfrm>
            <a:off x="7780926"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 name="Google Shape;124;p39"/>
          <p:cNvSpPr/>
          <p:nvPr/>
        </p:nvSpPr>
        <p:spPr>
          <a:xfrm>
            <a:off x="6961972" y="3999877"/>
            <a:ext cx="114000" cy="114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126" name="Shape 126"/>
        <p:cNvGrpSpPr/>
        <p:nvPr/>
      </p:nvGrpSpPr>
      <p:grpSpPr>
        <a:xfrm>
          <a:off x="0" y="0"/>
          <a:ext cx="0" cy="0"/>
          <a:chOff x="0" y="0"/>
          <a:chExt cx="0" cy="0"/>
        </a:xfrm>
      </p:grpSpPr>
      <p:sp>
        <p:nvSpPr>
          <p:cNvPr id="127" name="Google Shape;127;p40"/>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8" name="Google Shape;128;p40"/>
          <p:cNvPicPr preferRelativeResize="0"/>
          <p:nvPr/>
        </p:nvPicPr>
        <p:blipFill rotWithShape="1">
          <a:blip r:embed="rId2">
            <a:alphaModFix amt="35000"/>
          </a:blip>
          <a:srcRect b="19265" l="53426" r="-44426" t="19746"/>
          <a:stretch/>
        </p:blipFill>
        <p:spPr>
          <a:xfrm flipH="1">
            <a:off x="1509011" y="0"/>
            <a:ext cx="7674550" cy="5143500"/>
          </a:xfrm>
          <a:prstGeom prst="rect">
            <a:avLst/>
          </a:prstGeom>
          <a:noFill/>
          <a:ln>
            <a:noFill/>
          </a:ln>
        </p:spPr>
      </p:pic>
      <p:sp>
        <p:nvSpPr>
          <p:cNvPr id="129" name="Google Shape;129;p40"/>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30" name="Google Shape;130;p40"/>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131" name="Google Shape;131;p40"/>
          <p:cNvPicPr preferRelativeResize="0"/>
          <p:nvPr/>
        </p:nvPicPr>
        <p:blipFill rotWithShape="1">
          <a:blip r:embed="rId3">
            <a:alphaModFix/>
          </a:blip>
          <a:srcRect b="0" l="0" r="0" t="0"/>
          <a:stretch/>
        </p:blipFill>
        <p:spPr>
          <a:xfrm>
            <a:off x="582099" y="591510"/>
            <a:ext cx="916645" cy="418468"/>
          </a:xfrm>
          <a:prstGeom prst="rect">
            <a:avLst/>
          </a:prstGeom>
          <a:noFill/>
          <a:ln>
            <a:noFill/>
          </a:ln>
        </p:spPr>
      </p:pic>
      <p:sp>
        <p:nvSpPr>
          <p:cNvPr id="132" name="Google Shape;132;p40"/>
          <p:cNvSpPr/>
          <p:nvPr>
            <p:ph idx="2" type="pic"/>
          </p:nvPr>
        </p:nvSpPr>
        <p:spPr>
          <a:xfrm>
            <a:off x="581127" y="3941851"/>
            <a:ext cx="445800" cy="445800"/>
          </a:xfrm>
          <a:prstGeom prst="ellipse">
            <a:avLst/>
          </a:prstGeom>
          <a:solidFill>
            <a:schemeClr val="lt2"/>
          </a:solidFill>
          <a:ln>
            <a:noFill/>
          </a:ln>
        </p:spPr>
      </p:sp>
      <p:sp>
        <p:nvSpPr>
          <p:cNvPr id="133" name="Google Shape;133;p40"/>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34" name="Google Shape;134;p40"/>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35" name="Google Shape;135;p40"/>
          <p:cNvSpPr/>
          <p:nvPr/>
        </p:nvSpPr>
        <p:spPr>
          <a:xfrm>
            <a:off x="5724470"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 name="Google Shape;136;p40"/>
          <p:cNvSpPr/>
          <p:nvPr/>
        </p:nvSpPr>
        <p:spPr>
          <a:xfrm>
            <a:off x="7812100"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40"/>
          <p:cNvSpPr/>
          <p:nvPr/>
        </p:nvSpPr>
        <p:spPr>
          <a:xfrm>
            <a:off x="6980676" y="3999877"/>
            <a:ext cx="114000" cy="114000"/>
          </a:xfrm>
          <a:prstGeom prst="ellipse">
            <a:avLst/>
          </a:prstGeom>
          <a:gradFill>
            <a:gsLst>
              <a:gs pos="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8" name="Google Shape;138;p4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139" name="Shape 139"/>
        <p:cNvGrpSpPr/>
        <p:nvPr/>
      </p:nvGrpSpPr>
      <p:grpSpPr>
        <a:xfrm>
          <a:off x="0" y="0"/>
          <a:ext cx="0" cy="0"/>
          <a:chOff x="0" y="0"/>
          <a:chExt cx="0" cy="0"/>
        </a:xfrm>
      </p:grpSpPr>
      <p:sp>
        <p:nvSpPr>
          <p:cNvPr id="140" name="Google Shape;140;p41"/>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1" name="Google Shape;141;p41"/>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42" name="Google Shape;142;p41"/>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143" name="Google Shape;143;p41"/>
          <p:cNvPicPr preferRelativeResize="0"/>
          <p:nvPr/>
        </p:nvPicPr>
        <p:blipFill rotWithShape="1">
          <a:blip r:embed="rId2">
            <a:alphaModFix/>
          </a:blip>
          <a:srcRect b="0" l="0" r="0" t="0"/>
          <a:stretch/>
        </p:blipFill>
        <p:spPr>
          <a:xfrm>
            <a:off x="582099" y="591510"/>
            <a:ext cx="916645" cy="418468"/>
          </a:xfrm>
          <a:prstGeom prst="rect">
            <a:avLst/>
          </a:prstGeom>
          <a:noFill/>
          <a:ln>
            <a:noFill/>
          </a:ln>
        </p:spPr>
      </p:pic>
      <p:sp>
        <p:nvSpPr>
          <p:cNvPr id="144" name="Google Shape;144;p41"/>
          <p:cNvSpPr/>
          <p:nvPr>
            <p:ph idx="2" type="pic"/>
          </p:nvPr>
        </p:nvSpPr>
        <p:spPr>
          <a:xfrm>
            <a:off x="581127" y="3941851"/>
            <a:ext cx="445800" cy="445800"/>
          </a:xfrm>
          <a:prstGeom prst="ellipse">
            <a:avLst/>
          </a:prstGeom>
          <a:solidFill>
            <a:schemeClr val="lt2"/>
          </a:solidFill>
          <a:ln>
            <a:noFill/>
          </a:ln>
        </p:spPr>
      </p:sp>
      <p:sp>
        <p:nvSpPr>
          <p:cNvPr id="145" name="Google Shape;145;p41"/>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6" name="Google Shape;146;p41"/>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147" name="Google Shape;147;p41"/>
          <p:cNvPicPr preferRelativeResize="0"/>
          <p:nvPr/>
        </p:nvPicPr>
        <p:blipFill rotWithShape="1">
          <a:blip r:embed="rId3">
            <a:alphaModFix/>
          </a:blip>
          <a:srcRect b="9835" l="2074" r="0" t="0"/>
          <a:stretch/>
        </p:blipFill>
        <p:spPr>
          <a:xfrm flipH="1" rot="-5400000">
            <a:off x="5952499" y="1489295"/>
            <a:ext cx="3620944" cy="2762065"/>
          </a:xfrm>
          <a:prstGeom prst="rect">
            <a:avLst/>
          </a:prstGeom>
          <a:noFill/>
          <a:ln>
            <a:noFill/>
          </a:ln>
        </p:spPr>
      </p:pic>
      <p:pic>
        <p:nvPicPr>
          <p:cNvPr id="148" name="Google Shape;148;p41"/>
          <p:cNvPicPr preferRelativeResize="0"/>
          <p:nvPr/>
        </p:nvPicPr>
        <p:blipFill rotWithShape="1">
          <a:blip r:embed="rId4">
            <a:alphaModFix/>
          </a:blip>
          <a:srcRect b="-388" l="11102" r="35572" t="389"/>
          <a:stretch/>
        </p:blipFill>
        <p:spPr>
          <a:xfrm>
            <a:off x="5719155" y="400715"/>
            <a:ext cx="3036900" cy="3813900"/>
          </a:xfrm>
          <a:prstGeom prst="roundRect">
            <a:avLst>
              <a:gd fmla="val 1934" name="adj"/>
            </a:avLst>
          </a:prstGeom>
          <a:noFill/>
          <a:ln>
            <a:noFill/>
          </a:ln>
        </p:spPr>
      </p:pic>
      <p:sp>
        <p:nvSpPr>
          <p:cNvPr id="149" name="Google Shape;149;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2">
  <p:cSld name="Title and Content - Light 2">
    <p:spTree>
      <p:nvGrpSpPr>
        <p:cNvPr id="150" name="Shape 150"/>
        <p:cNvGrpSpPr/>
        <p:nvPr/>
      </p:nvGrpSpPr>
      <p:grpSpPr>
        <a:xfrm>
          <a:off x="0" y="0"/>
          <a:ext cx="0" cy="0"/>
          <a:chOff x="0" y="0"/>
          <a:chExt cx="0" cy="0"/>
        </a:xfrm>
      </p:grpSpPr>
      <p:grpSp>
        <p:nvGrpSpPr>
          <p:cNvPr id="151" name="Google Shape;151;p42"/>
          <p:cNvGrpSpPr/>
          <p:nvPr/>
        </p:nvGrpSpPr>
        <p:grpSpPr>
          <a:xfrm>
            <a:off x="-1" y="0"/>
            <a:ext cx="9144002" cy="5148458"/>
            <a:chOff x="-2" y="0"/>
            <a:chExt cx="12192002" cy="6864611"/>
          </a:xfrm>
        </p:grpSpPr>
        <p:sp>
          <p:nvSpPr>
            <p:cNvPr id="152" name="Google Shape;152;p42"/>
            <p:cNvSpPr/>
            <p:nvPr/>
          </p:nvSpPr>
          <p:spPr>
            <a:xfrm flipH="1">
              <a:off x="-2"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ackground pattern&#10;&#10;Description automatically generated" id="153" name="Google Shape;153;p42"/>
            <p:cNvPicPr preferRelativeResize="0"/>
            <p:nvPr/>
          </p:nvPicPr>
          <p:blipFill rotWithShape="1">
            <a:blip r:embed="rId2">
              <a:alphaModFix/>
            </a:blip>
            <a:srcRect b="0" l="0" r="0" t="0"/>
            <a:stretch/>
          </p:blipFill>
          <p:spPr>
            <a:xfrm>
              <a:off x="4179681" y="6611"/>
              <a:ext cx="8012318" cy="6851389"/>
            </a:xfrm>
            <a:prstGeom prst="rect">
              <a:avLst/>
            </a:prstGeom>
            <a:noFill/>
            <a:ln>
              <a:noFill/>
            </a:ln>
          </p:spPr>
        </p:pic>
        <p:sp>
          <p:nvSpPr>
            <p:cNvPr id="154" name="Google Shape;154;p42"/>
            <p:cNvSpPr/>
            <p:nvPr/>
          </p:nvSpPr>
          <p:spPr>
            <a:xfrm flipH="1">
              <a:off x="0" y="6611"/>
              <a:ext cx="12192000" cy="68580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55" name="Google Shape;155;p42"/>
          <p:cNvSpPr/>
          <p:nvPr/>
        </p:nvSpPr>
        <p:spPr>
          <a:xfrm>
            <a:off x="0" y="0"/>
            <a:ext cx="4572000" cy="5148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 name="Google Shape;156;p42"/>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57" name="Google Shape;157;p42"/>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158" name="Google Shape;158;p42"/>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159" name="Google Shape;159;p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lide_7">
  <p:cSld name="ContentSlide_7">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6"/>
          <p:cNvSpPr txBox="1"/>
          <p:nvPr>
            <p:ph idx="1" type="body"/>
          </p:nvPr>
        </p:nvSpPr>
        <p:spPr>
          <a:xfrm>
            <a:off x="230395" y="360381"/>
            <a:ext cx="6480647" cy="98857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750"/>
              </a:spcBef>
              <a:spcAft>
                <a:spcPts val="0"/>
              </a:spcAft>
              <a:buClr>
                <a:srgbClr val="020245"/>
              </a:buClr>
              <a:buSzPts val="3600"/>
              <a:buFont typeface="Arial"/>
              <a:buNone/>
              <a:defRPr b="0" i="0" sz="2700" u="none" cap="none" strike="noStrike">
                <a:solidFill>
                  <a:srgbClr val="020245"/>
                </a:solidFill>
                <a:latin typeface="Manrope"/>
                <a:ea typeface="Manrope"/>
                <a:cs typeface="Manrope"/>
                <a:sym typeface="Manrope"/>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7" name="Google Shape;17;p16"/>
          <p:cNvSpPr txBox="1"/>
          <p:nvPr>
            <p:ph idx="2" type="body"/>
          </p:nvPr>
        </p:nvSpPr>
        <p:spPr>
          <a:xfrm>
            <a:off x="230395" y="1348951"/>
            <a:ext cx="6480647" cy="494285"/>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750"/>
              </a:spcBef>
              <a:spcAft>
                <a:spcPts val="0"/>
              </a:spcAft>
              <a:buClr>
                <a:srgbClr val="020245"/>
              </a:buClr>
              <a:buSzPts val="2000"/>
              <a:buFont typeface="Arial"/>
              <a:buNone/>
              <a:defRPr b="0" i="0" sz="1500" u="none" cap="none" strike="noStrike">
                <a:solidFill>
                  <a:srgbClr val="020245"/>
                </a:solidFill>
                <a:latin typeface="Manrope"/>
                <a:ea typeface="Manrope"/>
                <a:cs typeface="Manrope"/>
                <a:sym typeface="Manrope"/>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grpSp>
        <p:nvGrpSpPr>
          <p:cNvPr id="18" name="Google Shape;18;p16"/>
          <p:cNvGrpSpPr/>
          <p:nvPr/>
        </p:nvGrpSpPr>
        <p:grpSpPr>
          <a:xfrm>
            <a:off x="8531945" y="67089"/>
            <a:ext cx="521208" cy="517965"/>
            <a:chOff x="10290147" y="241852"/>
            <a:chExt cx="694944" cy="690620"/>
          </a:xfrm>
        </p:grpSpPr>
        <p:sp>
          <p:nvSpPr>
            <p:cNvPr id="19" name="Google Shape;19;p16"/>
            <p:cNvSpPr/>
            <p:nvPr/>
          </p:nvSpPr>
          <p:spPr>
            <a:xfrm>
              <a:off x="10290147" y="241852"/>
              <a:ext cx="694944" cy="690620"/>
            </a:xfrm>
            <a:prstGeom prst="ellipse">
              <a:avLst/>
            </a:prstGeom>
            <a:solidFill>
              <a:srgbClr val="0202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Calibri"/>
                <a:ea typeface="Calibri"/>
                <a:cs typeface="Calibri"/>
                <a:sym typeface="Calibri"/>
              </a:endParaRPr>
            </a:p>
          </p:txBody>
        </p:sp>
        <p:pic>
          <p:nvPicPr>
            <p:cNvPr descr="Icon&#10;&#10;Description automatically generated" id="20" name="Google Shape;20;p16"/>
            <p:cNvPicPr preferRelativeResize="0"/>
            <p:nvPr/>
          </p:nvPicPr>
          <p:blipFill rotWithShape="1">
            <a:blip r:embed="rId3">
              <a:alphaModFix/>
            </a:blip>
            <a:srcRect b="0" l="0" r="0" t="0"/>
            <a:stretch/>
          </p:blipFill>
          <p:spPr>
            <a:xfrm>
              <a:off x="10459612" y="409155"/>
              <a:ext cx="356014" cy="356014"/>
            </a:xfrm>
            <a:prstGeom prst="rect">
              <a:avLst/>
            </a:prstGeom>
            <a:noFill/>
            <a:ln>
              <a:noFill/>
            </a:ln>
          </p:spPr>
        </p:pic>
      </p:grpSp>
      <p:pic>
        <p:nvPicPr>
          <p:cNvPr descr="Shape, rectangle&#10;&#10;Description automatically generated" id="21" name="Google Shape;21;p16"/>
          <p:cNvPicPr preferRelativeResize="0"/>
          <p:nvPr/>
        </p:nvPicPr>
        <p:blipFill rotWithShape="1">
          <a:blip r:embed="rId4">
            <a:alphaModFix/>
          </a:blip>
          <a:srcRect b="0" l="0" r="0" t="0"/>
          <a:stretch/>
        </p:blipFill>
        <p:spPr>
          <a:xfrm rot="10800000">
            <a:off x="0" y="370417"/>
            <a:ext cx="113746" cy="9684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3">
  <p:cSld name="Title and Content - Light 3">
    <p:spTree>
      <p:nvGrpSpPr>
        <p:cNvPr id="160" name="Shape 160"/>
        <p:cNvGrpSpPr/>
        <p:nvPr/>
      </p:nvGrpSpPr>
      <p:grpSpPr>
        <a:xfrm>
          <a:off x="0" y="0"/>
          <a:ext cx="0" cy="0"/>
          <a:chOff x="0" y="0"/>
          <a:chExt cx="0" cy="0"/>
        </a:xfrm>
      </p:grpSpPr>
      <p:grpSp>
        <p:nvGrpSpPr>
          <p:cNvPr id="161" name="Google Shape;161;p43"/>
          <p:cNvGrpSpPr/>
          <p:nvPr/>
        </p:nvGrpSpPr>
        <p:grpSpPr>
          <a:xfrm>
            <a:off x="0" y="0"/>
            <a:ext cx="9144000" cy="5143501"/>
            <a:chOff x="0" y="0"/>
            <a:chExt cx="12192000" cy="6858002"/>
          </a:xfrm>
        </p:grpSpPr>
        <p:sp>
          <p:nvSpPr>
            <p:cNvPr id="162" name="Google Shape;162;p43"/>
            <p:cNvSpPr/>
            <p:nvPr/>
          </p:nvSpPr>
          <p:spPr>
            <a:xfrm>
              <a:off x="0"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3" name="Google Shape;163;p43"/>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164" name="Google Shape;164;p43"/>
            <p:cNvSpPr/>
            <p:nvPr/>
          </p:nvSpPr>
          <p:spPr>
            <a:xfrm>
              <a:off x="0" y="0"/>
              <a:ext cx="12192000" cy="6858000"/>
            </a:xfrm>
            <a:prstGeom prst="rect">
              <a:avLst/>
            </a:prstGeom>
            <a:gradFill>
              <a:gsLst>
                <a:gs pos="0">
                  <a:schemeClr val="lt1"/>
                </a:gs>
                <a:gs pos="60000">
                  <a:schemeClr val="lt1"/>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165" name="Google Shape;165;p43"/>
          <p:cNvPicPr preferRelativeResize="0"/>
          <p:nvPr/>
        </p:nvPicPr>
        <p:blipFill rotWithShape="1">
          <a:blip r:embed="rId3">
            <a:alphaModFix amt="35000"/>
          </a:blip>
          <a:srcRect b="50285" l="48191" r="0" t="0"/>
          <a:stretch/>
        </p:blipFill>
        <p:spPr>
          <a:xfrm flipH="1">
            <a:off x="5354492" y="1507253"/>
            <a:ext cx="3789506" cy="3636250"/>
          </a:xfrm>
          <a:prstGeom prst="rect">
            <a:avLst/>
          </a:prstGeom>
          <a:noFill/>
          <a:ln>
            <a:noFill/>
          </a:ln>
        </p:spPr>
      </p:pic>
      <p:sp>
        <p:nvSpPr>
          <p:cNvPr id="166" name="Google Shape;166;p43"/>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67" name="Google Shape;167;p43"/>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168" name="Google Shape;168;p43"/>
          <p:cNvPicPr preferRelativeResize="0"/>
          <p:nvPr/>
        </p:nvPicPr>
        <p:blipFill rotWithShape="1">
          <a:blip r:embed="rId4">
            <a:alphaModFix/>
          </a:blip>
          <a:srcRect b="0" l="0" r="0" t="0"/>
          <a:stretch/>
        </p:blipFill>
        <p:spPr>
          <a:xfrm>
            <a:off x="8732520" y="0"/>
            <a:ext cx="411480" cy="411480"/>
          </a:xfrm>
          <a:prstGeom prst="rect">
            <a:avLst/>
          </a:prstGeom>
          <a:noFill/>
          <a:ln>
            <a:noFill/>
          </a:ln>
        </p:spPr>
      </p:pic>
      <p:sp>
        <p:nvSpPr>
          <p:cNvPr id="169" name="Google Shape;169;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3">
  <p:cSld name="Title and Content - Dark 3">
    <p:bg>
      <p:bgPr>
        <a:gradFill>
          <a:gsLst>
            <a:gs pos="0">
              <a:schemeClr val="accent2"/>
            </a:gs>
            <a:gs pos="100000">
              <a:schemeClr val="accent3"/>
            </a:gs>
          </a:gsLst>
          <a:lin ang="6600130" scaled="0"/>
        </a:gradFill>
      </p:bgPr>
    </p:bg>
    <p:spTree>
      <p:nvGrpSpPr>
        <p:cNvPr id="170" name="Shape 170"/>
        <p:cNvGrpSpPr/>
        <p:nvPr/>
      </p:nvGrpSpPr>
      <p:grpSpPr>
        <a:xfrm>
          <a:off x="0" y="0"/>
          <a:ext cx="0" cy="0"/>
          <a:chOff x="0" y="0"/>
          <a:chExt cx="0" cy="0"/>
        </a:xfrm>
      </p:grpSpPr>
      <p:pic>
        <p:nvPicPr>
          <p:cNvPr id="171" name="Google Shape;171;p44"/>
          <p:cNvPicPr preferRelativeResize="0"/>
          <p:nvPr/>
        </p:nvPicPr>
        <p:blipFill rotWithShape="1">
          <a:blip r:embed="rId2">
            <a:alphaModFix amt="50000"/>
          </a:blip>
          <a:srcRect b="45584" l="50000" r="9894" t="0"/>
          <a:stretch/>
        </p:blipFill>
        <p:spPr>
          <a:xfrm flipH="1" rot="5400000">
            <a:off x="917726" y="-917729"/>
            <a:ext cx="5143500" cy="6978956"/>
          </a:xfrm>
          <a:prstGeom prst="rect">
            <a:avLst/>
          </a:prstGeom>
          <a:noFill/>
          <a:ln>
            <a:noFill/>
          </a:ln>
        </p:spPr>
      </p:pic>
      <p:sp>
        <p:nvSpPr>
          <p:cNvPr id="172" name="Google Shape;172;p44"/>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73" name="Google Shape;173;p44"/>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174" name="Google Shape;174;p44"/>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175" name="Google Shape;175;p4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1">
  <p:cSld name="Title and Content - Half 1">
    <p:spTree>
      <p:nvGrpSpPr>
        <p:cNvPr id="176" name="Shape 176"/>
        <p:cNvGrpSpPr/>
        <p:nvPr/>
      </p:nvGrpSpPr>
      <p:grpSpPr>
        <a:xfrm>
          <a:off x="0" y="0"/>
          <a:ext cx="0" cy="0"/>
          <a:chOff x="0" y="0"/>
          <a:chExt cx="0" cy="0"/>
        </a:xfrm>
      </p:grpSpPr>
      <p:grpSp>
        <p:nvGrpSpPr>
          <p:cNvPr id="177" name="Google Shape;177;p45"/>
          <p:cNvGrpSpPr/>
          <p:nvPr/>
        </p:nvGrpSpPr>
        <p:grpSpPr>
          <a:xfrm>
            <a:off x="0" y="0"/>
            <a:ext cx="6011100" cy="5143501"/>
            <a:chOff x="0" y="0"/>
            <a:chExt cx="8014800" cy="6858002"/>
          </a:xfrm>
        </p:grpSpPr>
        <p:sp>
          <p:nvSpPr>
            <p:cNvPr id="178" name="Google Shape;178;p45"/>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9" name="Google Shape;179;p45"/>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180" name="Google Shape;180;p45"/>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81" name="Google Shape;181;p45"/>
          <p:cNvSpPr/>
          <p:nvPr/>
        </p:nvSpPr>
        <p:spPr>
          <a:xfrm>
            <a:off x="4572000" y="0"/>
            <a:ext cx="4572000" cy="5143500"/>
          </a:xfrm>
          <a:prstGeom prst="rect">
            <a:avLst/>
          </a:prstGeom>
          <a:solidFill>
            <a:srgbClr val="F0F1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p45"/>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83" name="Google Shape;183;p45"/>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184" name="Google Shape;184;p45"/>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185" name="Google Shape;185;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2">
  <p:cSld name="Title and Content - Half 2">
    <p:spTree>
      <p:nvGrpSpPr>
        <p:cNvPr id="186" name="Shape 186"/>
        <p:cNvGrpSpPr/>
        <p:nvPr/>
      </p:nvGrpSpPr>
      <p:grpSpPr>
        <a:xfrm>
          <a:off x="0" y="0"/>
          <a:ext cx="0" cy="0"/>
          <a:chOff x="0" y="0"/>
          <a:chExt cx="0" cy="0"/>
        </a:xfrm>
      </p:grpSpPr>
      <p:grpSp>
        <p:nvGrpSpPr>
          <p:cNvPr id="187" name="Google Shape;187;p46"/>
          <p:cNvGrpSpPr/>
          <p:nvPr/>
        </p:nvGrpSpPr>
        <p:grpSpPr>
          <a:xfrm>
            <a:off x="0" y="0"/>
            <a:ext cx="6011100" cy="5143501"/>
            <a:chOff x="0" y="0"/>
            <a:chExt cx="8014800" cy="6858002"/>
          </a:xfrm>
        </p:grpSpPr>
        <p:sp>
          <p:nvSpPr>
            <p:cNvPr id="188" name="Google Shape;188;p46"/>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9" name="Google Shape;189;p46"/>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190" name="Google Shape;190;p46"/>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91" name="Google Shape;191;p46"/>
          <p:cNvSpPr/>
          <p:nvPr/>
        </p:nvSpPr>
        <p:spPr>
          <a:xfrm>
            <a:off x="6011426" y="0"/>
            <a:ext cx="3132600" cy="5143500"/>
          </a:xfrm>
          <a:prstGeom prst="rect">
            <a:avLst/>
          </a:prstGeom>
          <a:solidFill>
            <a:srgbClr val="F0F1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 name="Google Shape;192;p46"/>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93" name="Google Shape;193;p46"/>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194" name="Google Shape;194;p46"/>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195" name="Google Shape;195;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3">
  <p:cSld name="Title and Content - Half 3">
    <p:spTree>
      <p:nvGrpSpPr>
        <p:cNvPr id="196" name="Shape 196"/>
        <p:cNvGrpSpPr/>
        <p:nvPr/>
      </p:nvGrpSpPr>
      <p:grpSpPr>
        <a:xfrm>
          <a:off x="0" y="0"/>
          <a:ext cx="0" cy="0"/>
          <a:chOff x="0" y="0"/>
          <a:chExt cx="0" cy="0"/>
        </a:xfrm>
      </p:grpSpPr>
      <p:grpSp>
        <p:nvGrpSpPr>
          <p:cNvPr id="197" name="Google Shape;197;p47"/>
          <p:cNvGrpSpPr/>
          <p:nvPr/>
        </p:nvGrpSpPr>
        <p:grpSpPr>
          <a:xfrm>
            <a:off x="0" y="0"/>
            <a:ext cx="6011100" cy="5143501"/>
            <a:chOff x="0" y="0"/>
            <a:chExt cx="8014800" cy="6858002"/>
          </a:xfrm>
        </p:grpSpPr>
        <p:sp>
          <p:nvSpPr>
            <p:cNvPr id="198" name="Google Shape;198;p47"/>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9" name="Google Shape;199;p47"/>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200" name="Google Shape;200;p47"/>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01" name="Google Shape;201;p47"/>
          <p:cNvSpPr/>
          <p:nvPr/>
        </p:nvSpPr>
        <p:spPr>
          <a:xfrm>
            <a:off x="4572000" y="0"/>
            <a:ext cx="4572000" cy="5143500"/>
          </a:xfrm>
          <a:prstGeom prst="rect">
            <a:avLst/>
          </a:prstGeom>
          <a:gradFill>
            <a:gsLst>
              <a:gs pos="0">
                <a:schemeClr val="accent3"/>
              </a:gs>
              <a:gs pos="8000">
                <a:schemeClr val="accent3"/>
              </a:gs>
              <a:gs pos="100000">
                <a:schemeClr val="accent1"/>
              </a:gs>
            </a:gsLst>
            <a:lin ang="14400033"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2" name="Google Shape;202;p47"/>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203" name="Google Shape;203;p47"/>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204" name="Google Shape;204;p47"/>
          <p:cNvPicPr preferRelativeResize="0"/>
          <p:nvPr/>
        </p:nvPicPr>
        <p:blipFill rotWithShape="1">
          <a:blip r:embed="rId3">
            <a:alphaModFix amt="35000"/>
          </a:blip>
          <a:srcRect b="45584" l="50000" r="-337" t="0"/>
          <a:stretch/>
        </p:blipFill>
        <p:spPr>
          <a:xfrm flipH="1">
            <a:off x="4865919" y="518563"/>
            <a:ext cx="4278081" cy="4624938"/>
          </a:xfrm>
          <a:prstGeom prst="rect">
            <a:avLst/>
          </a:prstGeom>
          <a:noFill/>
          <a:ln>
            <a:noFill/>
          </a:ln>
        </p:spPr>
      </p:pic>
      <p:pic>
        <p:nvPicPr>
          <p:cNvPr id="205" name="Google Shape;205;p47"/>
          <p:cNvPicPr preferRelativeResize="0"/>
          <p:nvPr/>
        </p:nvPicPr>
        <p:blipFill rotWithShape="1">
          <a:blip r:embed="rId4">
            <a:alphaModFix/>
          </a:blip>
          <a:srcRect b="0" l="0" r="0" t="0"/>
          <a:stretch/>
        </p:blipFill>
        <p:spPr>
          <a:xfrm>
            <a:off x="8732520" y="0"/>
            <a:ext cx="411480" cy="411480"/>
          </a:xfrm>
          <a:prstGeom prst="rect">
            <a:avLst/>
          </a:prstGeom>
          <a:noFill/>
          <a:ln>
            <a:noFill/>
          </a:ln>
        </p:spPr>
      </p:pic>
      <p:sp>
        <p:nvSpPr>
          <p:cNvPr id="206" name="Google Shape;206;p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4">
  <p:cSld name="Title and Content - Half 4">
    <p:spTree>
      <p:nvGrpSpPr>
        <p:cNvPr id="207" name="Shape 207"/>
        <p:cNvGrpSpPr/>
        <p:nvPr/>
      </p:nvGrpSpPr>
      <p:grpSpPr>
        <a:xfrm>
          <a:off x="0" y="0"/>
          <a:ext cx="0" cy="0"/>
          <a:chOff x="0" y="0"/>
          <a:chExt cx="0" cy="0"/>
        </a:xfrm>
      </p:grpSpPr>
      <p:sp>
        <p:nvSpPr>
          <p:cNvPr id="208" name="Google Shape;208;p48"/>
          <p:cNvSpPr/>
          <p:nvPr/>
        </p:nvSpPr>
        <p:spPr>
          <a:xfrm>
            <a:off x="0" y="0"/>
            <a:ext cx="4572000" cy="5143500"/>
          </a:xfrm>
          <a:prstGeom prst="rect">
            <a:avLst/>
          </a:prstGeom>
          <a:gradFill>
            <a:gsLst>
              <a:gs pos="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9" name="Google Shape;209;p48"/>
          <p:cNvSpPr txBox="1"/>
          <p:nvPr>
            <p:ph type="title"/>
          </p:nvPr>
        </p:nvSpPr>
        <p:spPr>
          <a:xfrm>
            <a:off x="507491"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210" name="Google Shape;210;p48"/>
          <p:cNvSpPr txBox="1"/>
          <p:nvPr>
            <p:ph idx="1" type="body"/>
          </p:nvPr>
        </p:nvSpPr>
        <p:spPr>
          <a:xfrm>
            <a:off x="507490"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211" name="Google Shape;211;p48"/>
          <p:cNvPicPr preferRelativeResize="0"/>
          <p:nvPr/>
        </p:nvPicPr>
        <p:blipFill rotWithShape="1">
          <a:blip r:embed="rId2">
            <a:alphaModFix/>
          </a:blip>
          <a:srcRect b="45584" l="50000" r="-337" t="0"/>
          <a:stretch/>
        </p:blipFill>
        <p:spPr>
          <a:xfrm>
            <a:off x="0" y="518563"/>
            <a:ext cx="4278088" cy="4624938"/>
          </a:xfrm>
          <a:prstGeom prst="rect">
            <a:avLst/>
          </a:prstGeom>
          <a:noFill/>
          <a:ln>
            <a:noFill/>
          </a:ln>
        </p:spPr>
      </p:pic>
      <p:pic>
        <p:nvPicPr>
          <p:cNvPr id="212" name="Google Shape;212;p48"/>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213" name="Google Shape;213;p4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5">
  <p:cSld name="Title and Content - Half 5">
    <p:spTree>
      <p:nvGrpSpPr>
        <p:cNvPr id="214" name="Shape 214"/>
        <p:cNvGrpSpPr/>
        <p:nvPr/>
      </p:nvGrpSpPr>
      <p:grpSpPr>
        <a:xfrm>
          <a:off x="0" y="0"/>
          <a:ext cx="0" cy="0"/>
          <a:chOff x="0" y="0"/>
          <a:chExt cx="0" cy="0"/>
        </a:xfrm>
      </p:grpSpPr>
      <p:sp>
        <p:nvSpPr>
          <p:cNvPr id="215" name="Google Shape;215;p49"/>
          <p:cNvSpPr/>
          <p:nvPr/>
        </p:nvSpPr>
        <p:spPr>
          <a:xfrm>
            <a:off x="3542043" y="0"/>
            <a:ext cx="5602200" cy="5143500"/>
          </a:xfrm>
          <a:prstGeom prst="rect">
            <a:avLst/>
          </a:prstGeom>
          <a:solidFill>
            <a:srgbClr val="F3F7F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 name="Google Shape;216;p49"/>
          <p:cNvSpPr txBox="1"/>
          <p:nvPr>
            <p:ph type="title"/>
          </p:nvPr>
        </p:nvSpPr>
        <p:spPr>
          <a:xfrm>
            <a:off x="507492" y="1590978"/>
            <a:ext cx="2469000" cy="1212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217" name="Google Shape;217;p49"/>
          <p:cNvSpPr txBox="1"/>
          <p:nvPr>
            <p:ph idx="1" type="body"/>
          </p:nvPr>
        </p:nvSpPr>
        <p:spPr>
          <a:xfrm>
            <a:off x="507492" y="2803440"/>
            <a:ext cx="2469000" cy="325200"/>
          </a:xfrm>
          <a:prstGeom prst="rect">
            <a:avLst/>
          </a:prstGeom>
          <a:noFill/>
          <a:ln>
            <a:noFill/>
          </a:ln>
        </p:spPr>
        <p:txBody>
          <a:bodyPr anchorCtr="0" anchor="t" bIns="34275" lIns="0" spcFirstLastPara="1" rIns="68575" wrap="square" tIns="34275">
            <a:no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218" name="Google Shape;218;p49"/>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219" name="Google Shape;219;p49"/>
          <p:cNvSpPr/>
          <p:nvPr/>
        </p:nvSpPr>
        <p:spPr>
          <a:xfrm>
            <a:off x="0" y="0"/>
            <a:ext cx="3846300" cy="5143500"/>
          </a:xfrm>
          <a:prstGeom prst="rect">
            <a:avLst/>
          </a:prstGeom>
          <a:gradFill>
            <a:gsLst>
              <a:gs pos="0">
                <a:schemeClr val="accent3"/>
              </a:gs>
              <a:gs pos="1300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electronics, camera lens&#10;&#10;Description automatically generated" id="220" name="Google Shape;220;p49"/>
          <p:cNvPicPr preferRelativeResize="0"/>
          <p:nvPr/>
        </p:nvPicPr>
        <p:blipFill rotWithShape="1">
          <a:blip r:embed="rId3">
            <a:alphaModFix amt="66000"/>
          </a:blip>
          <a:srcRect b="0" l="0" r="0" t="0"/>
          <a:stretch/>
        </p:blipFill>
        <p:spPr>
          <a:xfrm>
            <a:off x="0" y="0"/>
            <a:ext cx="3845104" cy="5143498"/>
          </a:xfrm>
          <a:prstGeom prst="rect">
            <a:avLst/>
          </a:prstGeom>
          <a:noFill/>
          <a:ln>
            <a:noFill/>
          </a:ln>
        </p:spPr>
      </p:pic>
      <p:sp>
        <p:nvSpPr>
          <p:cNvPr id="221" name="Google Shape;221;p4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gradFill>
          <a:gsLst>
            <a:gs pos="0">
              <a:schemeClr val="accent3"/>
            </a:gs>
            <a:gs pos="40000">
              <a:srgbClr val="012376"/>
            </a:gs>
            <a:gs pos="100000">
              <a:schemeClr val="accent1"/>
            </a:gs>
          </a:gsLst>
          <a:lin ang="14400033" scaled="0"/>
        </a:gradFill>
      </p:bgPr>
    </p:bg>
    <p:spTree>
      <p:nvGrpSpPr>
        <p:cNvPr id="222" name="Shape 222"/>
        <p:cNvGrpSpPr/>
        <p:nvPr/>
      </p:nvGrpSpPr>
      <p:grpSpPr>
        <a:xfrm>
          <a:off x="0" y="0"/>
          <a:ext cx="0" cy="0"/>
          <a:chOff x="0" y="0"/>
          <a:chExt cx="0" cy="0"/>
        </a:xfrm>
      </p:grpSpPr>
      <p:sp>
        <p:nvSpPr>
          <p:cNvPr id="223" name="Google Shape;223;p50"/>
          <p:cNvSpPr txBox="1"/>
          <p:nvPr>
            <p:ph type="title"/>
          </p:nvPr>
        </p:nvSpPr>
        <p:spPr>
          <a:xfrm>
            <a:off x="2052690" y="1913878"/>
            <a:ext cx="5038800" cy="1315800"/>
          </a:xfrm>
          <a:prstGeom prst="rect">
            <a:avLst/>
          </a:prstGeom>
          <a:noFill/>
          <a:ln>
            <a:noFill/>
          </a:ln>
        </p:spPr>
        <p:txBody>
          <a:bodyPr anchorCtr="0" anchor="ctr" bIns="34275" lIns="68575" spcFirstLastPara="1" rIns="68575" wrap="square" tIns="34275">
            <a:spAutoFit/>
          </a:bodyPr>
          <a:lstStyle>
            <a:lvl1pPr lvl="0" algn="ctr">
              <a:lnSpc>
                <a:spcPct val="100000"/>
              </a:lnSpc>
              <a:spcBef>
                <a:spcPts val="0"/>
              </a:spcBef>
              <a:spcAft>
                <a:spcPts val="0"/>
              </a:spcAft>
              <a:buSzPts val="1100"/>
              <a:buNone/>
              <a:defRPr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24" name="Google Shape;224;p50"/>
          <p:cNvPicPr preferRelativeResize="0"/>
          <p:nvPr/>
        </p:nvPicPr>
        <p:blipFill rotWithShape="1">
          <a:blip r:embed="rId2">
            <a:alphaModFix/>
          </a:blip>
          <a:srcRect b="0" l="0" r="0" t="0"/>
          <a:stretch/>
        </p:blipFill>
        <p:spPr>
          <a:xfrm>
            <a:off x="8732520" y="0"/>
            <a:ext cx="411480" cy="411480"/>
          </a:xfrm>
          <a:prstGeom prst="rect">
            <a:avLst/>
          </a:prstGeom>
          <a:noFill/>
          <a:ln>
            <a:noFill/>
          </a:ln>
        </p:spPr>
      </p:pic>
      <p:pic>
        <p:nvPicPr>
          <p:cNvPr descr="A picture containing electronics, camera lens&#10;&#10;Description automatically generated" id="225" name="Google Shape;225;p50"/>
          <p:cNvPicPr preferRelativeResize="0"/>
          <p:nvPr/>
        </p:nvPicPr>
        <p:blipFill rotWithShape="1">
          <a:blip r:embed="rId3">
            <a:alphaModFix/>
          </a:blip>
          <a:srcRect b="0" l="0" r="0" t="0"/>
          <a:stretch/>
        </p:blipFill>
        <p:spPr>
          <a:xfrm>
            <a:off x="0" y="0"/>
            <a:ext cx="6255515" cy="5143498"/>
          </a:xfrm>
          <a:prstGeom prst="rect">
            <a:avLst/>
          </a:prstGeom>
          <a:noFill/>
          <a:ln>
            <a:noFill/>
          </a:ln>
        </p:spPr>
      </p:pic>
      <p:sp>
        <p:nvSpPr>
          <p:cNvPr id="226" name="Google Shape;226;p5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A">
  <p:cSld name="Agenda A">
    <p:spTree>
      <p:nvGrpSpPr>
        <p:cNvPr id="227" name="Shape 227"/>
        <p:cNvGrpSpPr/>
        <p:nvPr/>
      </p:nvGrpSpPr>
      <p:grpSpPr>
        <a:xfrm>
          <a:off x="0" y="0"/>
          <a:ext cx="0" cy="0"/>
          <a:chOff x="0" y="0"/>
          <a:chExt cx="0" cy="0"/>
        </a:xfrm>
      </p:grpSpPr>
      <p:sp>
        <p:nvSpPr>
          <p:cNvPr id="228" name="Google Shape;228;p51"/>
          <p:cNvSpPr txBox="1"/>
          <p:nvPr>
            <p:ph type="title"/>
          </p:nvPr>
        </p:nvSpPr>
        <p:spPr>
          <a:xfrm>
            <a:off x="971891" y="921494"/>
            <a:ext cx="4824600" cy="623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3"/>
              </a:buClr>
              <a:buSzPts val="3800"/>
              <a:buFont typeface="Arial"/>
              <a:buNone/>
              <a:defRPr sz="3800">
                <a:solidFill>
                  <a:schemeClr val="accent3"/>
                </a:solidFil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p:txBody>
      </p:sp>
      <p:sp>
        <p:nvSpPr>
          <p:cNvPr id="229" name="Google Shape;229;p51"/>
          <p:cNvSpPr txBox="1"/>
          <p:nvPr>
            <p:ph idx="1" type="body"/>
          </p:nvPr>
        </p:nvSpPr>
        <p:spPr>
          <a:xfrm>
            <a:off x="971891" y="1737638"/>
            <a:ext cx="4380900" cy="266100"/>
          </a:xfrm>
          <a:prstGeom prst="rect">
            <a:avLst/>
          </a:prstGeom>
          <a:noFill/>
          <a:ln>
            <a:noFill/>
          </a:ln>
        </p:spPr>
        <p:txBody>
          <a:bodyPr anchorCtr="0" anchor="t" bIns="34275" lIns="34275" spcFirstLastPara="1" rIns="34275" wrap="square" tIns="34275">
            <a:normAutofit/>
          </a:bodyPr>
          <a:lstStyle>
            <a:lvl1pPr indent="-228600" lvl="0" marL="457200" algn="l">
              <a:lnSpc>
                <a:spcPct val="100000"/>
              </a:lnSpc>
              <a:spcBef>
                <a:spcPts val="0"/>
              </a:spcBef>
              <a:spcAft>
                <a:spcPts val="0"/>
              </a:spcAft>
              <a:buClr>
                <a:srgbClr val="000000"/>
              </a:buClr>
              <a:buSzPts val="1400"/>
              <a:buNone/>
              <a:defRPr/>
            </a:lvl1pPr>
            <a:lvl2pPr indent="-228600" lvl="1" marL="914400" algn="l">
              <a:lnSpc>
                <a:spcPct val="100000"/>
              </a:lnSpc>
              <a:spcBef>
                <a:spcPts val="0"/>
              </a:spcBef>
              <a:spcAft>
                <a:spcPts val="0"/>
              </a:spcAft>
              <a:buClr>
                <a:srgbClr val="000000"/>
              </a:buClr>
              <a:buSzPts val="1400"/>
              <a:buNone/>
              <a:defRPr/>
            </a:lvl2pPr>
            <a:lvl3pPr indent="-228600" lvl="2" marL="1371600" algn="l">
              <a:lnSpc>
                <a:spcPct val="100000"/>
              </a:lnSpc>
              <a:spcBef>
                <a:spcPts val="0"/>
              </a:spcBef>
              <a:spcAft>
                <a:spcPts val="0"/>
              </a:spcAft>
              <a:buClr>
                <a:srgbClr val="000000"/>
              </a:buClr>
              <a:buSzPts val="1400"/>
              <a:buNone/>
              <a:defRPr/>
            </a:lvl3pPr>
            <a:lvl4pPr indent="-228600" lvl="3" marL="1828800" algn="l">
              <a:lnSpc>
                <a:spcPct val="100000"/>
              </a:lnSpc>
              <a:spcBef>
                <a:spcPts val="0"/>
              </a:spcBef>
              <a:spcAft>
                <a:spcPts val="0"/>
              </a:spcAft>
              <a:buClr>
                <a:srgbClr val="000000"/>
              </a:buClr>
              <a:buSzPts val="1400"/>
              <a:buNone/>
              <a:defRPr/>
            </a:lvl4pPr>
            <a:lvl5pPr indent="-228600" lvl="4" marL="2286000" algn="l">
              <a:lnSpc>
                <a:spcPct val="100000"/>
              </a:lnSpc>
              <a:spcBef>
                <a:spcPts val="0"/>
              </a:spcBef>
              <a:spcAft>
                <a:spcPts val="0"/>
              </a:spcAft>
              <a:buClr>
                <a:srgbClr val="000000"/>
              </a:buClr>
              <a:buSzPts val="1400"/>
              <a:buNone/>
              <a:defRPr/>
            </a:lvl5pPr>
            <a:lvl6pPr indent="-228600" lvl="5" marL="2743200" algn="l">
              <a:lnSpc>
                <a:spcPct val="100000"/>
              </a:lnSpc>
              <a:spcBef>
                <a:spcPts val="0"/>
              </a:spcBef>
              <a:spcAft>
                <a:spcPts val="0"/>
              </a:spcAft>
              <a:buClr>
                <a:srgbClr val="000000"/>
              </a:buClr>
              <a:buSzPts val="1400"/>
              <a:buNone/>
              <a:defRPr/>
            </a:lvl6pPr>
            <a:lvl7pPr indent="-228600" lvl="6" marL="3200400" algn="l">
              <a:lnSpc>
                <a:spcPct val="100000"/>
              </a:lnSpc>
              <a:spcBef>
                <a:spcPts val="0"/>
              </a:spcBef>
              <a:spcAft>
                <a:spcPts val="0"/>
              </a:spcAft>
              <a:buClr>
                <a:srgbClr val="000000"/>
              </a:buClr>
              <a:buSzPts val="1400"/>
              <a:buNone/>
              <a:defRPr/>
            </a:lvl7pPr>
            <a:lvl8pPr indent="-228600" lvl="7" marL="3657600" algn="l">
              <a:lnSpc>
                <a:spcPct val="100000"/>
              </a:lnSpc>
              <a:spcBef>
                <a:spcPts val="0"/>
              </a:spcBef>
              <a:spcAft>
                <a:spcPts val="0"/>
              </a:spcAft>
              <a:buClr>
                <a:srgbClr val="000000"/>
              </a:buClr>
              <a:buSzPts val="1400"/>
              <a:buNone/>
              <a:defRPr/>
            </a:lvl8pPr>
            <a:lvl9pPr indent="-228600" lvl="8" marL="4114800" algn="l">
              <a:lnSpc>
                <a:spcPct val="100000"/>
              </a:lnSpc>
              <a:spcBef>
                <a:spcPts val="0"/>
              </a:spcBef>
              <a:spcAft>
                <a:spcPts val="0"/>
              </a:spcAft>
              <a:buClr>
                <a:srgbClr val="000000"/>
              </a:buClr>
              <a:buSzPts val="1400"/>
              <a:buNone/>
              <a:defRPr/>
            </a:lvl9pPr>
          </a:lstStyle>
          <a:p/>
        </p:txBody>
      </p:sp>
      <p:sp>
        <p:nvSpPr>
          <p:cNvPr id="230" name="Google Shape;230;p51"/>
          <p:cNvSpPr txBox="1"/>
          <p:nvPr>
            <p:ph idx="12" type="sldNum"/>
          </p:nvPr>
        </p:nvSpPr>
        <p:spPr>
          <a:xfrm>
            <a:off x="8461356" y="4583218"/>
            <a:ext cx="184200" cy="192300"/>
          </a:xfrm>
          <a:prstGeom prst="rect">
            <a:avLst/>
          </a:prstGeom>
          <a:noFill/>
          <a:ln>
            <a:noFill/>
          </a:ln>
        </p:spPr>
        <p:txBody>
          <a:bodyPr anchorCtr="0" anchor="ctr" bIns="34275" lIns="34275" spcFirstLastPara="1" rIns="34275" wrap="square" tIns="34275">
            <a:spAutoFit/>
          </a:bodyPr>
          <a:lstStyle>
            <a:lvl1pPr indent="0" lvl="0"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1pPr>
            <a:lvl2pPr indent="0" lvl="1"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2pPr>
            <a:lvl3pPr indent="0" lvl="2"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3pPr>
            <a:lvl4pPr indent="0" lvl="3"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4pPr>
            <a:lvl5pPr indent="0" lvl="4"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5pPr>
            <a:lvl6pPr indent="0" lvl="5"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6pPr>
            <a:lvl7pPr indent="0" lvl="6"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7pPr>
            <a:lvl8pPr indent="0" lvl="7"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8pPr>
            <a:lvl9pPr indent="0" lvl="8"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B - Dark">
  <p:cSld name="Divider Slide B - Dark">
    <p:bg>
      <p:bgPr>
        <a:solidFill>
          <a:schemeClr val="accent3"/>
        </a:solidFill>
      </p:bgPr>
    </p:bg>
    <p:spTree>
      <p:nvGrpSpPr>
        <p:cNvPr id="231" name="Shape 231"/>
        <p:cNvGrpSpPr/>
        <p:nvPr/>
      </p:nvGrpSpPr>
      <p:grpSpPr>
        <a:xfrm>
          <a:off x="0" y="0"/>
          <a:ext cx="0" cy="0"/>
          <a:chOff x="0" y="0"/>
          <a:chExt cx="0" cy="0"/>
        </a:xfrm>
      </p:grpSpPr>
      <p:pic>
        <p:nvPicPr>
          <p:cNvPr descr="Picture 22" id="232" name="Google Shape;232;p52"/>
          <p:cNvPicPr preferRelativeResize="0"/>
          <p:nvPr/>
        </p:nvPicPr>
        <p:blipFill rotWithShape="1">
          <a:blip r:embed="rId2">
            <a:alphaModFix/>
          </a:blip>
          <a:srcRect b="0" l="27578" r="0" t="0"/>
          <a:stretch/>
        </p:blipFill>
        <p:spPr>
          <a:xfrm>
            <a:off x="0" y="1928028"/>
            <a:ext cx="141752" cy="993304"/>
          </a:xfrm>
          <a:prstGeom prst="rect">
            <a:avLst/>
          </a:prstGeom>
          <a:noFill/>
          <a:ln>
            <a:noFill/>
          </a:ln>
        </p:spPr>
      </p:pic>
      <p:pic>
        <p:nvPicPr>
          <p:cNvPr descr="Graphic 93" id="233" name="Google Shape;233;p52"/>
          <p:cNvPicPr preferRelativeResize="0"/>
          <p:nvPr/>
        </p:nvPicPr>
        <p:blipFill rotWithShape="1">
          <a:blip r:embed="rId3">
            <a:alphaModFix/>
          </a:blip>
          <a:srcRect b="59434" l="0" r="61526" t="3884"/>
          <a:stretch/>
        </p:blipFill>
        <p:spPr>
          <a:xfrm>
            <a:off x="3629060" y="0"/>
            <a:ext cx="5514944" cy="5143498"/>
          </a:xfrm>
          <a:prstGeom prst="rect">
            <a:avLst/>
          </a:prstGeom>
          <a:noFill/>
          <a:ln>
            <a:noFill/>
          </a:ln>
        </p:spPr>
      </p:pic>
      <p:sp>
        <p:nvSpPr>
          <p:cNvPr id="234" name="Google Shape;234;p52"/>
          <p:cNvSpPr txBox="1"/>
          <p:nvPr>
            <p:ph type="title"/>
          </p:nvPr>
        </p:nvSpPr>
        <p:spPr>
          <a:xfrm>
            <a:off x="581126" y="1928028"/>
            <a:ext cx="4824600" cy="623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3800"/>
              <a:buFont typeface="Arial"/>
              <a:buNone/>
              <a:defRPr sz="3800">
                <a:solidFill>
                  <a:srgbClr val="FFFFFF"/>
                </a:solidFil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p:txBody>
      </p:sp>
      <p:sp>
        <p:nvSpPr>
          <p:cNvPr id="235" name="Google Shape;235;p52"/>
          <p:cNvSpPr txBox="1"/>
          <p:nvPr>
            <p:ph idx="1" type="body"/>
          </p:nvPr>
        </p:nvSpPr>
        <p:spPr>
          <a:xfrm>
            <a:off x="588663" y="2643592"/>
            <a:ext cx="4824600" cy="2769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E7E6E6"/>
              </a:buClr>
              <a:buSzPts val="1500"/>
              <a:buFont typeface="Arial"/>
              <a:buNone/>
              <a:defRPr sz="1500">
                <a:solidFill>
                  <a:srgbClr val="E7E6E6"/>
                </a:solidFill>
              </a:defRPr>
            </a:lvl1pPr>
            <a:lvl2pPr indent="-228600" lvl="1" marL="914400" algn="l">
              <a:lnSpc>
                <a:spcPct val="100000"/>
              </a:lnSpc>
              <a:spcBef>
                <a:spcPts val="0"/>
              </a:spcBef>
              <a:spcAft>
                <a:spcPts val="0"/>
              </a:spcAft>
              <a:buClr>
                <a:srgbClr val="E7E6E6"/>
              </a:buClr>
              <a:buSzPts val="1500"/>
              <a:buFont typeface="Arial"/>
              <a:buNone/>
              <a:defRPr sz="1500">
                <a:solidFill>
                  <a:srgbClr val="E7E6E6"/>
                </a:solidFill>
              </a:defRPr>
            </a:lvl2pPr>
            <a:lvl3pPr indent="-228600" lvl="2" marL="1371600" algn="l">
              <a:lnSpc>
                <a:spcPct val="100000"/>
              </a:lnSpc>
              <a:spcBef>
                <a:spcPts val="0"/>
              </a:spcBef>
              <a:spcAft>
                <a:spcPts val="0"/>
              </a:spcAft>
              <a:buClr>
                <a:srgbClr val="E7E6E6"/>
              </a:buClr>
              <a:buSzPts val="1500"/>
              <a:buFont typeface="Arial"/>
              <a:buNone/>
              <a:defRPr sz="1500">
                <a:solidFill>
                  <a:srgbClr val="E7E6E6"/>
                </a:solidFill>
              </a:defRPr>
            </a:lvl3pPr>
            <a:lvl4pPr indent="-228600" lvl="3" marL="1828800" algn="l">
              <a:lnSpc>
                <a:spcPct val="100000"/>
              </a:lnSpc>
              <a:spcBef>
                <a:spcPts val="0"/>
              </a:spcBef>
              <a:spcAft>
                <a:spcPts val="0"/>
              </a:spcAft>
              <a:buClr>
                <a:srgbClr val="E7E6E6"/>
              </a:buClr>
              <a:buSzPts val="1500"/>
              <a:buFont typeface="Arial"/>
              <a:buNone/>
              <a:defRPr sz="1500">
                <a:solidFill>
                  <a:srgbClr val="E7E6E6"/>
                </a:solidFill>
              </a:defRPr>
            </a:lvl4pPr>
            <a:lvl5pPr indent="-228600" lvl="4" marL="2286000" algn="l">
              <a:lnSpc>
                <a:spcPct val="100000"/>
              </a:lnSpc>
              <a:spcBef>
                <a:spcPts val="0"/>
              </a:spcBef>
              <a:spcAft>
                <a:spcPts val="0"/>
              </a:spcAft>
              <a:buClr>
                <a:srgbClr val="E7E6E6"/>
              </a:buClr>
              <a:buSzPts val="1500"/>
              <a:buFont typeface="Arial"/>
              <a:buNone/>
              <a:defRPr sz="1500">
                <a:solidFill>
                  <a:srgbClr val="E7E6E6"/>
                </a:solidFill>
              </a:defRPr>
            </a:lvl5pPr>
            <a:lvl6pPr indent="-228600" lvl="5" marL="2743200" algn="l">
              <a:lnSpc>
                <a:spcPct val="100000"/>
              </a:lnSpc>
              <a:spcBef>
                <a:spcPts val="0"/>
              </a:spcBef>
              <a:spcAft>
                <a:spcPts val="0"/>
              </a:spcAft>
              <a:buClr>
                <a:srgbClr val="000000"/>
              </a:buClr>
              <a:buSzPts val="1400"/>
              <a:buNone/>
              <a:defRPr/>
            </a:lvl6pPr>
            <a:lvl7pPr indent="-228600" lvl="6" marL="3200400" algn="l">
              <a:lnSpc>
                <a:spcPct val="100000"/>
              </a:lnSpc>
              <a:spcBef>
                <a:spcPts val="0"/>
              </a:spcBef>
              <a:spcAft>
                <a:spcPts val="0"/>
              </a:spcAft>
              <a:buClr>
                <a:srgbClr val="000000"/>
              </a:buClr>
              <a:buSzPts val="1400"/>
              <a:buNone/>
              <a:defRPr/>
            </a:lvl7pPr>
            <a:lvl8pPr indent="-228600" lvl="7" marL="3657600" algn="l">
              <a:lnSpc>
                <a:spcPct val="100000"/>
              </a:lnSpc>
              <a:spcBef>
                <a:spcPts val="0"/>
              </a:spcBef>
              <a:spcAft>
                <a:spcPts val="0"/>
              </a:spcAft>
              <a:buClr>
                <a:srgbClr val="000000"/>
              </a:buClr>
              <a:buSzPts val="1400"/>
              <a:buNone/>
              <a:defRPr/>
            </a:lvl8pPr>
            <a:lvl9pPr indent="-228600" lvl="8" marL="4114800" algn="l">
              <a:lnSpc>
                <a:spcPct val="100000"/>
              </a:lnSpc>
              <a:spcBef>
                <a:spcPts val="0"/>
              </a:spcBef>
              <a:spcAft>
                <a:spcPts val="0"/>
              </a:spcAft>
              <a:buClr>
                <a:srgbClr val="000000"/>
              </a:buClr>
              <a:buSzPts val="1400"/>
              <a:buNone/>
              <a:defRPr/>
            </a:lvl9pPr>
          </a:lstStyle>
          <a:p/>
        </p:txBody>
      </p:sp>
      <p:sp>
        <p:nvSpPr>
          <p:cNvPr id="236" name="Google Shape;236;p52"/>
          <p:cNvSpPr txBox="1"/>
          <p:nvPr>
            <p:ph idx="12" type="sldNum"/>
          </p:nvPr>
        </p:nvSpPr>
        <p:spPr>
          <a:xfrm>
            <a:off x="4419600" y="4629150"/>
            <a:ext cx="2133600" cy="207900"/>
          </a:xfrm>
          <a:prstGeom prst="rect">
            <a:avLst/>
          </a:prstGeom>
          <a:noFill/>
          <a:ln>
            <a:noFill/>
          </a:ln>
        </p:spPr>
        <p:txBody>
          <a:bodyPr anchorCtr="0" anchor="ctr" bIns="34275" lIns="34275" spcFirstLastPara="1" rIns="34275" wrap="square" tIns="34275">
            <a:sp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1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accent3"/>
        </a:solidFill>
      </p:bgPr>
    </p:bg>
    <p:spTree>
      <p:nvGrpSpPr>
        <p:cNvPr id="22" name="Shape 22"/>
        <p:cNvGrpSpPr/>
        <p:nvPr/>
      </p:nvGrpSpPr>
      <p:grpSpPr>
        <a:xfrm>
          <a:off x="0" y="0"/>
          <a:ext cx="0" cy="0"/>
          <a:chOff x="0" y="0"/>
          <a:chExt cx="0" cy="0"/>
        </a:xfrm>
      </p:grpSpPr>
      <p:sp>
        <p:nvSpPr>
          <p:cNvPr id="23" name="Google Shape;23;p26"/>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Manrope"/>
              <a:buNone/>
              <a:defRPr b="1" sz="3800">
                <a:solidFill>
                  <a:schemeClr val="lt1"/>
                </a:solidFill>
                <a:latin typeface="Manrope"/>
                <a:ea typeface="Manrope"/>
                <a:cs typeface="Manrope"/>
                <a:sym typeface="Manrop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24" name="Google Shape;24;p26"/>
          <p:cNvSpPr txBox="1"/>
          <p:nvPr>
            <p:ph idx="1" type="subTitle"/>
          </p:nvPr>
        </p:nvSpPr>
        <p:spPr>
          <a:xfrm>
            <a:off x="588663" y="3242617"/>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rgbClr val="0080FF"/>
              </a:buClr>
              <a:buSzPts val="1100"/>
              <a:buFont typeface="Manrope"/>
              <a:buNone/>
              <a:defRPr b="1" i="0" sz="1500" u="none" cap="none" strike="noStrike">
                <a:solidFill>
                  <a:srgbClr val="0080FF"/>
                </a:solidFill>
                <a:latin typeface="Manrope"/>
                <a:ea typeface="Manrope"/>
                <a:cs typeface="Manrope"/>
                <a:sym typeface="Manrope"/>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25" name="Google Shape;25;p26"/>
          <p:cNvPicPr preferRelativeResize="0"/>
          <p:nvPr/>
        </p:nvPicPr>
        <p:blipFill rotWithShape="1">
          <a:blip r:embed="rId2">
            <a:alphaModFix/>
          </a:blip>
          <a:srcRect b="0" l="0" r="0" t="0"/>
          <a:stretch/>
        </p:blipFill>
        <p:spPr>
          <a:xfrm>
            <a:off x="402400" y="752476"/>
            <a:ext cx="807405" cy="370700"/>
          </a:xfrm>
          <a:prstGeom prst="rect">
            <a:avLst/>
          </a:prstGeom>
          <a:noFill/>
          <a:ln>
            <a:noFill/>
          </a:ln>
        </p:spPr>
      </p:pic>
      <p:cxnSp>
        <p:nvCxnSpPr>
          <p:cNvPr id="26" name="Google Shape;26;p26"/>
          <p:cNvCxnSpPr/>
          <p:nvPr/>
        </p:nvCxnSpPr>
        <p:spPr>
          <a:xfrm>
            <a:off x="-138225" y="4679325"/>
            <a:ext cx="3229200" cy="0"/>
          </a:xfrm>
          <a:prstGeom prst="straightConnector1">
            <a:avLst/>
          </a:prstGeom>
          <a:noFill/>
          <a:ln cap="flat" cmpd="sng" w="9525">
            <a:solidFill>
              <a:schemeClr val="accent1"/>
            </a:solidFill>
            <a:prstDash val="dot"/>
            <a:round/>
            <a:headEnd len="sm" w="sm" type="none"/>
            <a:tailEnd len="sm" w="sm" type="none"/>
          </a:ln>
        </p:spPr>
      </p:cxnSp>
      <p:sp>
        <p:nvSpPr>
          <p:cNvPr id="27" name="Google Shape;27;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gradFill>
          <a:gsLst>
            <a:gs pos="0">
              <a:schemeClr val="accent3"/>
            </a:gs>
            <a:gs pos="40000">
              <a:srgbClr val="012376"/>
            </a:gs>
            <a:gs pos="100000">
              <a:schemeClr val="accent1"/>
            </a:gs>
          </a:gsLst>
          <a:lin ang="14400033" scaled="0"/>
        </a:gradFill>
      </p:bgPr>
    </p:bg>
    <p:spTree>
      <p:nvGrpSpPr>
        <p:cNvPr id="237" name="Shape 237"/>
        <p:cNvGrpSpPr/>
        <p:nvPr/>
      </p:nvGrpSpPr>
      <p:grpSpPr>
        <a:xfrm>
          <a:off x="0" y="0"/>
          <a:ext cx="0" cy="0"/>
          <a:chOff x="0" y="0"/>
          <a:chExt cx="0" cy="0"/>
        </a:xfrm>
      </p:grpSpPr>
      <p:pic>
        <p:nvPicPr>
          <p:cNvPr id="238" name="Google Shape;238;p53"/>
          <p:cNvPicPr preferRelativeResize="0"/>
          <p:nvPr/>
        </p:nvPicPr>
        <p:blipFill rotWithShape="1">
          <a:blip r:embed="rId2">
            <a:alphaModFix/>
          </a:blip>
          <a:srcRect b="17227" l="0" r="0" t="17220"/>
          <a:stretch/>
        </p:blipFill>
        <p:spPr>
          <a:xfrm>
            <a:off x="648904" y="-1"/>
            <a:ext cx="7846194" cy="5143500"/>
          </a:xfrm>
          <a:prstGeom prst="rect">
            <a:avLst/>
          </a:prstGeom>
          <a:noFill/>
          <a:ln>
            <a:noFill/>
          </a:ln>
        </p:spPr>
      </p:pic>
      <p:sp>
        <p:nvSpPr>
          <p:cNvPr id="239" name="Google Shape;239;p53"/>
          <p:cNvSpPr txBox="1"/>
          <p:nvPr>
            <p:ph type="title"/>
          </p:nvPr>
        </p:nvSpPr>
        <p:spPr>
          <a:xfrm>
            <a:off x="2052690" y="1785761"/>
            <a:ext cx="5038800" cy="1315800"/>
          </a:xfrm>
          <a:prstGeom prst="rect">
            <a:avLst/>
          </a:prstGeom>
          <a:noFill/>
          <a:ln>
            <a:noFill/>
          </a:ln>
        </p:spPr>
        <p:txBody>
          <a:bodyPr anchorCtr="0" anchor="ctr" bIns="34275" lIns="68575" spcFirstLastPara="1" rIns="68575" wrap="square" tIns="34275">
            <a:spAutoFit/>
          </a:bodyPr>
          <a:lstStyle>
            <a:lvl1pPr lvl="0" algn="ctr">
              <a:lnSpc>
                <a:spcPct val="90000"/>
              </a:lnSpc>
              <a:spcBef>
                <a:spcPts val="0"/>
              </a:spcBef>
              <a:spcAft>
                <a:spcPts val="0"/>
              </a:spcAft>
              <a:buClr>
                <a:schemeClr val="lt1"/>
              </a:buClr>
              <a:buSzPts val="4500"/>
              <a:buFont typeface="Arial"/>
              <a:buNone/>
              <a:defRPr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0" name="Google Shape;240;p53"/>
          <p:cNvSpPr txBox="1"/>
          <p:nvPr>
            <p:ph idx="1" type="body"/>
          </p:nvPr>
        </p:nvSpPr>
        <p:spPr>
          <a:xfrm>
            <a:off x="2052689" y="3215563"/>
            <a:ext cx="5038800" cy="3417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2"/>
              </a:buClr>
              <a:buSzPts val="1500"/>
              <a:buNone/>
              <a:defRPr sz="15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None/>
              <a:defRPr/>
            </a:lvl2pPr>
            <a:lvl3pPr indent="-228600" lvl="2" marL="1371600" algn="l">
              <a:lnSpc>
                <a:spcPct val="90000"/>
              </a:lnSpc>
              <a:spcBef>
                <a:spcPts val="400"/>
              </a:spcBef>
              <a:spcAft>
                <a:spcPts val="0"/>
              </a:spcAft>
              <a:buClr>
                <a:schemeClr val="dk1"/>
              </a:buClr>
              <a:buSzPts val="14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228600" lvl="5" marL="2743200" algn="l">
              <a:lnSpc>
                <a:spcPct val="90000"/>
              </a:lnSpc>
              <a:spcBef>
                <a:spcPts val="400"/>
              </a:spcBef>
              <a:spcAft>
                <a:spcPts val="0"/>
              </a:spcAft>
              <a:buClr>
                <a:schemeClr val="dk1"/>
              </a:buClr>
              <a:buSzPts val="1400"/>
              <a:buNone/>
              <a:defRPr/>
            </a:lvl6pPr>
            <a:lvl7pPr indent="-228600" lvl="6" marL="3200400" algn="l">
              <a:lnSpc>
                <a:spcPct val="90000"/>
              </a:lnSpc>
              <a:spcBef>
                <a:spcPts val="400"/>
              </a:spcBef>
              <a:spcAft>
                <a:spcPts val="0"/>
              </a:spcAft>
              <a:buClr>
                <a:schemeClr val="dk1"/>
              </a:buClr>
              <a:buSzPts val="1400"/>
              <a:buNone/>
              <a:defRPr/>
            </a:lvl7pPr>
            <a:lvl8pPr indent="-228600" lvl="7" marL="3657600" algn="l">
              <a:lnSpc>
                <a:spcPct val="90000"/>
              </a:lnSpc>
              <a:spcBef>
                <a:spcPts val="400"/>
              </a:spcBef>
              <a:spcAft>
                <a:spcPts val="0"/>
              </a:spcAft>
              <a:buClr>
                <a:schemeClr val="dk1"/>
              </a:buClr>
              <a:buSzPts val="1400"/>
              <a:buNone/>
              <a:defRPr/>
            </a:lvl8pPr>
            <a:lvl9pPr indent="-228600" lvl="8" marL="4114800" algn="l">
              <a:lnSpc>
                <a:spcPct val="90000"/>
              </a:lnSpc>
              <a:spcBef>
                <a:spcPts val="400"/>
              </a:spcBef>
              <a:spcAft>
                <a:spcPts val="0"/>
              </a:spcAft>
              <a:buClr>
                <a:schemeClr val="dk1"/>
              </a:buClr>
              <a:buSzPts val="1400"/>
              <a:buNone/>
              <a:defRPr/>
            </a:lvl9pPr>
          </a:lstStyle>
          <a:p/>
        </p:txBody>
      </p:sp>
      <p:pic>
        <p:nvPicPr>
          <p:cNvPr id="241" name="Google Shape;241;p53"/>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242" name="Google Shape;242;p5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lide_7">
  <p:cSld name="ContentSlide_7">
    <p:bg>
      <p:bgPr>
        <a:blipFill>
          <a:blip r:embed="rId2">
            <a:alphaModFix/>
          </a:blip>
          <a:stretch>
            <a:fillRect/>
          </a:stretch>
        </a:blipFill>
      </p:bgPr>
    </p:bg>
    <p:spTree>
      <p:nvGrpSpPr>
        <p:cNvPr id="247" name="Shape 247"/>
        <p:cNvGrpSpPr/>
        <p:nvPr/>
      </p:nvGrpSpPr>
      <p:grpSpPr>
        <a:xfrm>
          <a:off x="0" y="0"/>
          <a:ext cx="0" cy="0"/>
          <a:chOff x="0" y="0"/>
          <a:chExt cx="0" cy="0"/>
        </a:xfrm>
      </p:grpSpPr>
      <p:sp>
        <p:nvSpPr>
          <p:cNvPr id="248" name="Google Shape;248;p18"/>
          <p:cNvSpPr txBox="1"/>
          <p:nvPr>
            <p:ph idx="1" type="body"/>
          </p:nvPr>
        </p:nvSpPr>
        <p:spPr>
          <a:xfrm>
            <a:off x="230395" y="360381"/>
            <a:ext cx="6480647" cy="98857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750"/>
              </a:spcBef>
              <a:spcAft>
                <a:spcPts val="0"/>
              </a:spcAft>
              <a:buClr>
                <a:srgbClr val="020245"/>
              </a:buClr>
              <a:buSzPts val="3600"/>
              <a:buFont typeface="Arial"/>
              <a:buNone/>
              <a:defRPr b="0" i="0" sz="2700" u="none" cap="none" strike="noStrike">
                <a:solidFill>
                  <a:srgbClr val="020245"/>
                </a:solidFill>
                <a:latin typeface="Manrope"/>
                <a:ea typeface="Manrope"/>
                <a:cs typeface="Manrope"/>
                <a:sym typeface="Manrope"/>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49" name="Google Shape;249;p18"/>
          <p:cNvSpPr txBox="1"/>
          <p:nvPr>
            <p:ph idx="2" type="body"/>
          </p:nvPr>
        </p:nvSpPr>
        <p:spPr>
          <a:xfrm>
            <a:off x="230395" y="1348951"/>
            <a:ext cx="6480647" cy="494285"/>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750"/>
              </a:spcBef>
              <a:spcAft>
                <a:spcPts val="0"/>
              </a:spcAft>
              <a:buClr>
                <a:srgbClr val="020245"/>
              </a:buClr>
              <a:buSzPts val="2000"/>
              <a:buFont typeface="Arial"/>
              <a:buNone/>
              <a:defRPr b="0" i="0" sz="1500" u="none" cap="none" strike="noStrike">
                <a:solidFill>
                  <a:srgbClr val="020245"/>
                </a:solidFill>
                <a:latin typeface="Manrope"/>
                <a:ea typeface="Manrope"/>
                <a:cs typeface="Manrope"/>
                <a:sym typeface="Manrope"/>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grpSp>
        <p:nvGrpSpPr>
          <p:cNvPr id="250" name="Google Shape;250;p18"/>
          <p:cNvGrpSpPr/>
          <p:nvPr/>
        </p:nvGrpSpPr>
        <p:grpSpPr>
          <a:xfrm>
            <a:off x="8531945" y="67089"/>
            <a:ext cx="521208" cy="517965"/>
            <a:chOff x="10290147" y="241852"/>
            <a:chExt cx="694944" cy="690620"/>
          </a:xfrm>
        </p:grpSpPr>
        <p:sp>
          <p:nvSpPr>
            <p:cNvPr id="251" name="Google Shape;251;p18"/>
            <p:cNvSpPr/>
            <p:nvPr/>
          </p:nvSpPr>
          <p:spPr>
            <a:xfrm>
              <a:off x="10290147" y="241852"/>
              <a:ext cx="694944" cy="690620"/>
            </a:xfrm>
            <a:prstGeom prst="ellipse">
              <a:avLst/>
            </a:prstGeom>
            <a:solidFill>
              <a:srgbClr val="0202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Calibri"/>
                <a:ea typeface="Calibri"/>
                <a:cs typeface="Calibri"/>
                <a:sym typeface="Calibri"/>
              </a:endParaRPr>
            </a:p>
          </p:txBody>
        </p:sp>
        <p:pic>
          <p:nvPicPr>
            <p:cNvPr descr="Icon&#10;&#10;Description automatically generated" id="252" name="Google Shape;252;p18"/>
            <p:cNvPicPr preferRelativeResize="0"/>
            <p:nvPr/>
          </p:nvPicPr>
          <p:blipFill rotWithShape="1">
            <a:blip r:embed="rId3">
              <a:alphaModFix/>
            </a:blip>
            <a:srcRect b="0" l="0" r="0" t="0"/>
            <a:stretch/>
          </p:blipFill>
          <p:spPr>
            <a:xfrm>
              <a:off x="10459612" y="409155"/>
              <a:ext cx="356014" cy="356014"/>
            </a:xfrm>
            <a:prstGeom prst="rect">
              <a:avLst/>
            </a:prstGeom>
            <a:noFill/>
            <a:ln>
              <a:noFill/>
            </a:ln>
          </p:spPr>
        </p:pic>
      </p:grpSp>
      <p:pic>
        <p:nvPicPr>
          <p:cNvPr descr="A blue circle with a black background&#10;&#10;Description automatically generated with low confidence" id="253" name="Google Shape;253;p18"/>
          <p:cNvPicPr preferRelativeResize="0"/>
          <p:nvPr/>
        </p:nvPicPr>
        <p:blipFill rotWithShape="1">
          <a:blip r:embed="rId4">
            <a:alphaModFix/>
          </a:blip>
          <a:srcRect b="0" l="0" r="0" t="0"/>
          <a:stretch/>
        </p:blipFill>
        <p:spPr>
          <a:xfrm>
            <a:off x="5461908" y="1562821"/>
            <a:ext cx="3682093" cy="3580680"/>
          </a:xfrm>
          <a:prstGeom prst="rect">
            <a:avLst/>
          </a:prstGeom>
          <a:noFill/>
          <a:ln>
            <a:noFill/>
          </a:ln>
        </p:spPr>
      </p:pic>
      <p:pic>
        <p:nvPicPr>
          <p:cNvPr descr="Shape, rectangle&#10;&#10;Description automatically generated" id="254" name="Google Shape;254;p18"/>
          <p:cNvPicPr preferRelativeResize="0"/>
          <p:nvPr/>
        </p:nvPicPr>
        <p:blipFill rotWithShape="1">
          <a:blip r:embed="rId5">
            <a:alphaModFix/>
          </a:blip>
          <a:srcRect b="0" l="0" r="0" t="0"/>
          <a:stretch/>
        </p:blipFill>
        <p:spPr>
          <a:xfrm rot="10800000">
            <a:off x="0" y="370417"/>
            <a:ext cx="113746" cy="9684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lide_1">
  <p:cSld name="ContentSlide_1">
    <p:bg>
      <p:bgPr>
        <a:blipFill>
          <a:blip r:embed="rId2">
            <a:alphaModFix/>
          </a:blip>
          <a:stretch>
            <a:fillRect/>
          </a:stretch>
        </a:blipFill>
      </p:bgPr>
    </p:bg>
    <p:spTree>
      <p:nvGrpSpPr>
        <p:cNvPr id="255" name="Shape 255"/>
        <p:cNvGrpSpPr/>
        <p:nvPr/>
      </p:nvGrpSpPr>
      <p:grpSpPr>
        <a:xfrm>
          <a:off x="0" y="0"/>
          <a:ext cx="0" cy="0"/>
          <a:chOff x="0" y="0"/>
          <a:chExt cx="0" cy="0"/>
        </a:xfrm>
      </p:grpSpPr>
      <p:grpSp>
        <p:nvGrpSpPr>
          <p:cNvPr id="256" name="Google Shape;256;p19"/>
          <p:cNvGrpSpPr/>
          <p:nvPr/>
        </p:nvGrpSpPr>
        <p:grpSpPr>
          <a:xfrm>
            <a:off x="8531945" y="67089"/>
            <a:ext cx="521208" cy="517965"/>
            <a:chOff x="10290147" y="241852"/>
            <a:chExt cx="694944" cy="690620"/>
          </a:xfrm>
        </p:grpSpPr>
        <p:sp>
          <p:nvSpPr>
            <p:cNvPr id="257" name="Google Shape;257;p19"/>
            <p:cNvSpPr/>
            <p:nvPr/>
          </p:nvSpPr>
          <p:spPr>
            <a:xfrm>
              <a:off x="10290147" y="241852"/>
              <a:ext cx="694944" cy="690620"/>
            </a:xfrm>
            <a:prstGeom prst="ellipse">
              <a:avLst/>
            </a:prstGeom>
            <a:solidFill>
              <a:srgbClr val="0202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Calibri"/>
                <a:ea typeface="Calibri"/>
                <a:cs typeface="Calibri"/>
                <a:sym typeface="Calibri"/>
              </a:endParaRPr>
            </a:p>
          </p:txBody>
        </p:sp>
        <p:pic>
          <p:nvPicPr>
            <p:cNvPr descr="Icon&#10;&#10;Description automatically generated" id="258" name="Google Shape;258;p19"/>
            <p:cNvPicPr preferRelativeResize="0"/>
            <p:nvPr/>
          </p:nvPicPr>
          <p:blipFill rotWithShape="1">
            <a:blip r:embed="rId3">
              <a:alphaModFix/>
            </a:blip>
            <a:srcRect b="0" l="0" r="0" t="0"/>
            <a:stretch/>
          </p:blipFill>
          <p:spPr>
            <a:xfrm>
              <a:off x="10459612" y="409155"/>
              <a:ext cx="356014" cy="356014"/>
            </a:xfrm>
            <a:prstGeom prst="rect">
              <a:avLst/>
            </a:prstGeom>
            <a:noFill/>
            <a:ln>
              <a:noFill/>
            </a:ln>
          </p:spPr>
        </p:pic>
      </p:grpSp>
      <p:sp>
        <p:nvSpPr>
          <p:cNvPr id="259" name="Google Shape;259;p19"/>
          <p:cNvSpPr txBox="1"/>
          <p:nvPr>
            <p:ph idx="1" type="body"/>
          </p:nvPr>
        </p:nvSpPr>
        <p:spPr>
          <a:xfrm>
            <a:off x="193138" y="921535"/>
            <a:ext cx="7408781" cy="968497"/>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750"/>
              </a:spcBef>
              <a:spcAft>
                <a:spcPts val="0"/>
              </a:spcAft>
              <a:buClr>
                <a:srgbClr val="020245"/>
              </a:buClr>
              <a:buSzPts val="4000"/>
              <a:buFont typeface="Arial"/>
              <a:buNone/>
              <a:defRPr b="0" i="0" sz="3000" u="none" cap="none" strike="noStrike">
                <a:solidFill>
                  <a:srgbClr val="020245"/>
                </a:solidFill>
                <a:latin typeface="Manrope"/>
                <a:ea typeface="Manrope"/>
                <a:cs typeface="Manrope"/>
                <a:sym typeface="Manrope"/>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pic>
        <p:nvPicPr>
          <p:cNvPr descr="Shape, rectangle&#10;&#10;Description automatically generated" id="260" name="Google Shape;260;p19"/>
          <p:cNvPicPr preferRelativeResize="0"/>
          <p:nvPr/>
        </p:nvPicPr>
        <p:blipFill rotWithShape="1">
          <a:blip r:embed="rId4">
            <a:alphaModFix/>
          </a:blip>
          <a:srcRect b="0" l="0" r="0" t="0"/>
          <a:stretch/>
        </p:blipFill>
        <p:spPr>
          <a:xfrm rot="10800000">
            <a:off x="-13598" y="921536"/>
            <a:ext cx="113746" cy="968497"/>
          </a:xfrm>
          <a:prstGeom prst="rect">
            <a:avLst/>
          </a:prstGeom>
          <a:noFill/>
          <a:ln>
            <a:noFill/>
          </a:ln>
        </p:spPr>
      </p:pic>
      <p:pic>
        <p:nvPicPr>
          <p:cNvPr descr="A picture containing electronics, camera lens&#10;&#10;Description automatically generated" id="261" name="Google Shape;261;p19"/>
          <p:cNvPicPr preferRelativeResize="0"/>
          <p:nvPr/>
        </p:nvPicPr>
        <p:blipFill rotWithShape="1">
          <a:blip r:embed="rId5">
            <a:alphaModFix/>
          </a:blip>
          <a:srcRect b="0" l="0" r="0" t="0"/>
          <a:stretch/>
        </p:blipFill>
        <p:spPr>
          <a:xfrm>
            <a:off x="4330700" y="0"/>
            <a:ext cx="4813300" cy="5143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 Dark 1">
  <p:cSld name="1_Title and Content - Dark 1">
    <p:bg>
      <p:bgPr>
        <a:solidFill>
          <a:srgbClr val="E5EEFC"/>
        </a:solidFill>
      </p:bgPr>
    </p:bg>
    <p:spTree>
      <p:nvGrpSpPr>
        <p:cNvPr id="262" name="Shape 262"/>
        <p:cNvGrpSpPr/>
        <p:nvPr/>
      </p:nvGrpSpPr>
      <p:grpSpPr>
        <a:xfrm>
          <a:off x="0" y="0"/>
          <a:ext cx="0" cy="0"/>
          <a:chOff x="0" y="0"/>
          <a:chExt cx="0" cy="0"/>
        </a:xfrm>
      </p:grpSpPr>
      <p:sp>
        <p:nvSpPr>
          <p:cNvPr id="263" name="Google Shape;263;p20"/>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8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64" name="Google Shape;264;p20"/>
          <p:cNvSpPr txBox="1"/>
          <p:nvPr>
            <p:ph idx="1" type="body"/>
          </p:nvPr>
        </p:nvSpPr>
        <p:spPr>
          <a:xfrm>
            <a:off x="507491" y="806331"/>
            <a:ext cx="7331100" cy="3249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35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265" name="Google Shape;265;p20"/>
          <p:cNvSpPr txBox="1"/>
          <p:nvPr/>
        </p:nvSpPr>
        <p:spPr>
          <a:xfrm>
            <a:off x="7679750" y="4874100"/>
            <a:ext cx="1290000" cy="246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rPr b="1" i="0" lang="en-US" sz="400" u="none" cap="none" strike="noStrike">
                <a:solidFill>
                  <a:srgbClr val="0080FF"/>
                </a:solidFill>
                <a:latin typeface="Manrope"/>
                <a:ea typeface="Manrope"/>
                <a:cs typeface="Manrope"/>
                <a:sym typeface="Manrope"/>
              </a:rPr>
              <a:t>Copyright Orca Security 2022</a:t>
            </a:r>
            <a:endParaRPr b="1" i="0" sz="400" u="none" cap="none" strike="noStrike">
              <a:solidFill>
                <a:srgbClr val="0080FF"/>
              </a:solidFill>
              <a:latin typeface="Manrope"/>
              <a:ea typeface="Manrope"/>
              <a:cs typeface="Manrope"/>
              <a:sym typeface="Manrope"/>
            </a:endParaRPr>
          </a:p>
        </p:txBody>
      </p:sp>
      <p:sp>
        <p:nvSpPr>
          <p:cNvPr id="266" name="Google Shape;266;p20"/>
          <p:cNvSpPr txBox="1"/>
          <p:nvPr>
            <p:ph idx="12" type="sldNum"/>
          </p:nvPr>
        </p:nvSpPr>
        <p:spPr>
          <a:xfrm>
            <a:off x="8788140" y="4852351"/>
            <a:ext cx="411600" cy="1389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1pPr>
            <a:lvl2pPr indent="0" lvl="1"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2pPr>
            <a:lvl3pPr indent="0" lvl="2"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3pPr>
            <a:lvl4pPr indent="0" lvl="3"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4pPr>
            <a:lvl5pPr indent="0" lvl="4"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5pPr>
            <a:lvl6pPr indent="0" lvl="5"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6pPr>
            <a:lvl7pPr indent="0" lvl="6"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7pPr>
            <a:lvl8pPr indent="0" lvl="7"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8pPr>
            <a:lvl9pPr indent="0" lvl="8"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9pPr>
          </a:lstStyle>
          <a:p>
            <a:pPr indent="0" lvl="0" marL="0" rtl="0" algn="ctr">
              <a:spcBef>
                <a:spcPts val="0"/>
              </a:spcBef>
              <a:spcAft>
                <a:spcPts val="0"/>
              </a:spcAft>
              <a:buNone/>
            </a:pPr>
            <a:fld id="{00000000-1234-1234-1234-123412341234}" type="slidenum">
              <a:rPr lang="en-US"/>
              <a:t>‹#›</a:t>
            </a:fld>
            <a:endParaRPr/>
          </a:p>
        </p:txBody>
      </p:sp>
      <p:pic>
        <p:nvPicPr>
          <p:cNvPr id="267" name="Google Shape;267;p20"/>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B - Dark">
  <p:cSld name="Divider Slide B - Dark">
    <p:bg>
      <p:bgPr>
        <a:solidFill>
          <a:schemeClr val="accent3"/>
        </a:solidFill>
      </p:bgPr>
    </p:bg>
    <p:spTree>
      <p:nvGrpSpPr>
        <p:cNvPr id="268" name="Shape 268"/>
        <p:cNvGrpSpPr/>
        <p:nvPr/>
      </p:nvGrpSpPr>
      <p:grpSpPr>
        <a:xfrm>
          <a:off x="0" y="0"/>
          <a:ext cx="0" cy="0"/>
          <a:chOff x="0" y="0"/>
          <a:chExt cx="0" cy="0"/>
        </a:xfrm>
      </p:grpSpPr>
      <p:pic>
        <p:nvPicPr>
          <p:cNvPr descr="Picture 22" id="269" name="Google Shape;269;p21"/>
          <p:cNvPicPr preferRelativeResize="0"/>
          <p:nvPr/>
        </p:nvPicPr>
        <p:blipFill rotWithShape="1">
          <a:blip r:embed="rId2">
            <a:alphaModFix/>
          </a:blip>
          <a:srcRect b="0" l="27578" r="0" t="0"/>
          <a:stretch/>
        </p:blipFill>
        <p:spPr>
          <a:xfrm>
            <a:off x="0" y="1928028"/>
            <a:ext cx="141752" cy="993304"/>
          </a:xfrm>
          <a:prstGeom prst="rect">
            <a:avLst/>
          </a:prstGeom>
          <a:noFill/>
          <a:ln>
            <a:noFill/>
          </a:ln>
        </p:spPr>
      </p:pic>
      <p:pic>
        <p:nvPicPr>
          <p:cNvPr descr="Graphic 93" id="270" name="Google Shape;270;p21"/>
          <p:cNvPicPr preferRelativeResize="0"/>
          <p:nvPr/>
        </p:nvPicPr>
        <p:blipFill rotWithShape="1">
          <a:blip r:embed="rId3">
            <a:alphaModFix/>
          </a:blip>
          <a:srcRect b="59434" l="0" r="61526" t="3884"/>
          <a:stretch/>
        </p:blipFill>
        <p:spPr>
          <a:xfrm>
            <a:off x="3629060" y="0"/>
            <a:ext cx="5514944" cy="5143498"/>
          </a:xfrm>
          <a:prstGeom prst="rect">
            <a:avLst/>
          </a:prstGeom>
          <a:noFill/>
          <a:ln>
            <a:noFill/>
          </a:ln>
        </p:spPr>
      </p:pic>
      <p:sp>
        <p:nvSpPr>
          <p:cNvPr id="271" name="Google Shape;271;p21"/>
          <p:cNvSpPr txBox="1"/>
          <p:nvPr>
            <p:ph type="title"/>
          </p:nvPr>
        </p:nvSpPr>
        <p:spPr>
          <a:xfrm>
            <a:off x="581126" y="1928028"/>
            <a:ext cx="4824600" cy="623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3800"/>
              <a:buFont typeface="Arial"/>
              <a:buNone/>
              <a:defRPr sz="3800">
                <a:solidFill>
                  <a:srgbClr val="FFFFFF"/>
                </a:solidFil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p:txBody>
      </p:sp>
      <p:sp>
        <p:nvSpPr>
          <p:cNvPr id="272" name="Google Shape;272;p21"/>
          <p:cNvSpPr txBox="1"/>
          <p:nvPr>
            <p:ph idx="1" type="body"/>
          </p:nvPr>
        </p:nvSpPr>
        <p:spPr>
          <a:xfrm>
            <a:off x="588663" y="2643592"/>
            <a:ext cx="4824600" cy="2769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E7E6E6"/>
              </a:buClr>
              <a:buSzPts val="1500"/>
              <a:buFont typeface="Arial"/>
              <a:buNone/>
              <a:defRPr sz="1500">
                <a:solidFill>
                  <a:srgbClr val="E7E6E6"/>
                </a:solidFill>
              </a:defRPr>
            </a:lvl1pPr>
            <a:lvl2pPr indent="-228600" lvl="1" marL="914400" algn="l">
              <a:lnSpc>
                <a:spcPct val="100000"/>
              </a:lnSpc>
              <a:spcBef>
                <a:spcPts val="0"/>
              </a:spcBef>
              <a:spcAft>
                <a:spcPts val="0"/>
              </a:spcAft>
              <a:buClr>
                <a:srgbClr val="E7E6E6"/>
              </a:buClr>
              <a:buSzPts val="1500"/>
              <a:buFont typeface="Arial"/>
              <a:buNone/>
              <a:defRPr sz="1500">
                <a:solidFill>
                  <a:srgbClr val="E7E6E6"/>
                </a:solidFill>
              </a:defRPr>
            </a:lvl2pPr>
            <a:lvl3pPr indent="-228600" lvl="2" marL="1371600" algn="l">
              <a:lnSpc>
                <a:spcPct val="100000"/>
              </a:lnSpc>
              <a:spcBef>
                <a:spcPts val="0"/>
              </a:spcBef>
              <a:spcAft>
                <a:spcPts val="0"/>
              </a:spcAft>
              <a:buClr>
                <a:srgbClr val="E7E6E6"/>
              </a:buClr>
              <a:buSzPts val="1500"/>
              <a:buFont typeface="Arial"/>
              <a:buNone/>
              <a:defRPr sz="1500">
                <a:solidFill>
                  <a:srgbClr val="E7E6E6"/>
                </a:solidFill>
              </a:defRPr>
            </a:lvl3pPr>
            <a:lvl4pPr indent="-228600" lvl="3" marL="1828800" algn="l">
              <a:lnSpc>
                <a:spcPct val="100000"/>
              </a:lnSpc>
              <a:spcBef>
                <a:spcPts val="0"/>
              </a:spcBef>
              <a:spcAft>
                <a:spcPts val="0"/>
              </a:spcAft>
              <a:buClr>
                <a:srgbClr val="E7E6E6"/>
              </a:buClr>
              <a:buSzPts val="1500"/>
              <a:buFont typeface="Arial"/>
              <a:buNone/>
              <a:defRPr sz="1500">
                <a:solidFill>
                  <a:srgbClr val="E7E6E6"/>
                </a:solidFill>
              </a:defRPr>
            </a:lvl4pPr>
            <a:lvl5pPr indent="-228600" lvl="4" marL="2286000" algn="l">
              <a:lnSpc>
                <a:spcPct val="100000"/>
              </a:lnSpc>
              <a:spcBef>
                <a:spcPts val="0"/>
              </a:spcBef>
              <a:spcAft>
                <a:spcPts val="0"/>
              </a:spcAft>
              <a:buClr>
                <a:srgbClr val="E7E6E6"/>
              </a:buClr>
              <a:buSzPts val="1500"/>
              <a:buFont typeface="Arial"/>
              <a:buNone/>
              <a:defRPr sz="1500">
                <a:solidFill>
                  <a:srgbClr val="E7E6E6"/>
                </a:solidFill>
              </a:defRPr>
            </a:lvl5pPr>
            <a:lvl6pPr indent="-228600" lvl="5" marL="2743200" algn="l">
              <a:lnSpc>
                <a:spcPct val="100000"/>
              </a:lnSpc>
              <a:spcBef>
                <a:spcPts val="0"/>
              </a:spcBef>
              <a:spcAft>
                <a:spcPts val="0"/>
              </a:spcAft>
              <a:buClr>
                <a:srgbClr val="000000"/>
              </a:buClr>
              <a:buSzPts val="1400"/>
              <a:buNone/>
              <a:defRPr/>
            </a:lvl6pPr>
            <a:lvl7pPr indent="-228600" lvl="6" marL="3200400" algn="l">
              <a:lnSpc>
                <a:spcPct val="100000"/>
              </a:lnSpc>
              <a:spcBef>
                <a:spcPts val="0"/>
              </a:spcBef>
              <a:spcAft>
                <a:spcPts val="0"/>
              </a:spcAft>
              <a:buClr>
                <a:srgbClr val="000000"/>
              </a:buClr>
              <a:buSzPts val="1400"/>
              <a:buNone/>
              <a:defRPr/>
            </a:lvl7pPr>
            <a:lvl8pPr indent="-228600" lvl="7" marL="3657600" algn="l">
              <a:lnSpc>
                <a:spcPct val="100000"/>
              </a:lnSpc>
              <a:spcBef>
                <a:spcPts val="0"/>
              </a:spcBef>
              <a:spcAft>
                <a:spcPts val="0"/>
              </a:spcAft>
              <a:buClr>
                <a:srgbClr val="000000"/>
              </a:buClr>
              <a:buSzPts val="1400"/>
              <a:buNone/>
              <a:defRPr/>
            </a:lvl8pPr>
            <a:lvl9pPr indent="-228600" lvl="8" marL="4114800" algn="l">
              <a:lnSpc>
                <a:spcPct val="100000"/>
              </a:lnSpc>
              <a:spcBef>
                <a:spcPts val="0"/>
              </a:spcBef>
              <a:spcAft>
                <a:spcPts val="0"/>
              </a:spcAft>
              <a:buClr>
                <a:srgbClr val="000000"/>
              </a:buClr>
              <a:buSzPts val="1400"/>
              <a:buNone/>
              <a:defRPr/>
            </a:lvl9pPr>
          </a:lstStyle>
          <a:p/>
        </p:txBody>
      </p:sp>
      <p:sp>
        <p:nvSpPr>
          <p:cNvPr id="273" name="Google Shape;273;p21"/>
          <p:cNvSpPr txBox="1"/>
          <p:nvPr>
            <p:ph idx="12" type="sldNum"/>
          </p:nvPr>
        </p:nvSpPr>
        <p:spPr>
          <a:xfrm>
            <a:off x="4419600" y="4629150"/>
            <a:ext cx="2133600" cy="207900"/>
          </a:xfrm>
          <a:prstGeom prst="rect">
            <a:avLst/>
          </a:prstGeom>
          <a:noFill/>
          <a:ln>
            <a:noFill/>
          </a:ln>
        </p:spPr>
        <p:txBody>
          <a:bodyPr anchorCtr="0" anchor="ctr" bIns="34275" lIns="34275" spcFirstLastPara="1" rIns="34275" wrap="square" tIns="34275">
            <a:sp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1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Slide_5">
  <p:cSld name="Mockup Slide_5">
    <p:bg>
      <p:bgPr>
        <a:blipFill>
          <a:blip r:embed="rId2">
            <a:alphaModFix/>
          </a:blip>
          <a:stretch>
            <a:fillRect/>
          </a:stretch>
        </a:blipFill>
      </p:bgPr>
    </p:bg>
    <p:spTree>
      <p:nvGrpSpPr>
        <p:cNvPr id="274" name="Shape 274"/>
        <p:cNvGrpSpPr/>
        <p:nvPr/>
      </p:nvGrpSpPr>
      <p:grpSpPr>
        <a:xfrm>
          <a:off x="0" y="0"/>
          <a:ext cx="0" cy="0"/>
          <a:chOff x="0" y="0"/>
          <a:chExt cx="0" cy="0"/>
        </a:xfrm>
      </p:grpSpPr>
      <p:pic>
        <p:nvPicPr>
          <p:cNvPr descr="A blue circle with a black background&#10;&#10;Description automatically generated with low confidence" id="275" name="Google Shape;275;p22"/>
          <p:cNvPicPr preferRelativeResize="0"/>
          <p:nvPr/>
        </p:nvPicPr>
        <p:blipFill rotWithShape="1">
          <a:blip r:embed="rId3">
            <a:alphaModFix/>
          </a:blip>
          <a:srcRect b="0" l="0" r="0" t="0"/>
          <a:stretch/>
        </p:blipFill>
        <p:spPr>
          <a:xfrm>
            <a:off x="5034988" y="0"/>
            <a:ext cx="4109013" cy="4968302"/>
          </a:xfrm>
          <a:prstGeom prst="rect">
            <a:avLst/>
          </a:prstGeom>
          <a:noFill/>
          <a:ln>
            <a:noFill/>
          </a:ln>
        </p:spPr>
      </p:pic>
      <p:sp>
        <p:nvSpPr>
          <p:cNvPr id="276" name="Google Shape;276;p22"/>
          <p:cNvSpPr txBox="1"/>
          <p:nvPr>
            <p:ph idx="1" type="body"/>
          </p:nvPr>
        </p:nvSpPr>
        <p:spPr>
          <a:xfrm>
            <a:off x="187103" y="1141042"/>
            <a:ext cx="3754073" cy="832591"/>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750"/>
              </a:spcBef>
              <a:spcAft>
                <a:spcPts val="0"/>
              </a:spcAft>
              <a:buClr>
                <a:srgbClr val="020245"/>
              </a:buClr>
              <a:buSzPts val="4000"/>
              <a:buFont typeface="Arial"/>
              <a:buNone/>
              <a:defRPr b="0" i="0" sz="3000" u="none" cap="none" strike="noStrike">
                <a:solidFill>
                  <a:srgbClr val="020245"/>
                </a:solidFill>
                <a:latin typeface="Manrope"/>
                <a:ea typeface="Manrope"/>
                <a:cs typeface="Manrope"/>
                <a:sym typeface="Manrope"/>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77" name="Google Shape;277;p22"/>
          <p:cNvSpPr txBox="1"/>
          <p:nvPr>
            <p:ph idx="2" type="body"/>
          </p:nvPr>
        </p:nvSpPr>
        <p:spPr>
          <a:xfrm>
            <a:off x="187103" y="2055786"/>
            <a:ext cx="3754073" cy="979091"/>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750"/>
              </a:spcBef>
              <a:spcAft>
                <a:spcPts val="0"/>
              </a:spcAft>
              <a:buClr>
                <a:srgbClr val="020245"/>
              </a:buClr>
              <a:buSzPts val="1600"/>
              <a:buFont typeface="Arial"/>
              <a:buNone/>
              <a:defRPr b="0" i="0" sz="1200" u="none" cap="none" strike="noStrike">
                <a:solidFill>
                  <a:srgbClr val="020245"/>
                </a:solidFill>
                <a:latin typeface="Manrope"/>
                <a:ea typeface="Manrope"/>
                <a:cs typeface="Manrope"/>
                <a:sym typeface="Manrope"/>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pic>
        <p:nvPicPr>
          <p:cNvPr descr="Shape, rectangle&#10;&#10;Description automatically generated" id="278" name="Google Shape;278;p22"/>
          <p:cNvPicPr preferRelativeResize="0"/>
          <p:nvPr/>
        </p:nvPicPr>
        <p:blipFill rotWithShape="1">
          <a:blip r:embed="rId4">
            <a:alphaModFix/>
          </a:blip>
          <a:srcRect b="0" l="0" r="0" t="0"/>
          <a:stretch/>
        </p:blipFill>
        <p:spPr>
          <a:xfrm rot="10800000">
            <a:off x="1" y="1074549"/>
            <a:ext cx="113746" cy="968497"/>
          </a:xfrm>
          <a:prstGeom prst="rect">
            <a:avLst/>
          </a:prstGeom>
          <a:noFill/>
          <a:ln>
            <a:noFill/>
          </a:ln>
        </p:spPr>
      </p:pic>
      <p:grpSp>
        <p:nvGrpSpPr>
          <p:cNvPr id="279" name="Google Shape;279;p22"/>
          <p:cNvGrpSpPr/>
          <p:nvPr/>
        </p:nvGrpSpPr>
        <p:grpSpPr>
          <a:xfrm>
            <a:off x="8531945" y="67089"/>
            <a:ext cx="521208" cy="517965"/>
            <a:chOff x="10290147" y="241852"/>
            <a:chExt cx="694944" cy="690620"/>
          </a:xfrm>
        </p:grpSpPr>
        <p:sp>
          <p:nvSpPr>
            <p:cNvPr id="280" name="Google Shape;280;p22"/>
            <p:cNvSpPr/>
            <p:nvPr/>
          </p:nvSpPr>
          <p:spPr>
            <a:xfrm>
              <a:off x="10290147" y="241852"/>
              <a:ext cx="694944" cy="690620"/>
            </a:xfrm>
            <a:prstGeom prst="ellipse">
              <a:avLst/>
            </a:prstGeom>
            <a:solidFill>
              <a:srgbClr val="0202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Calibri"/>
                <a:ea typeface="Calibri"/>
                <a:cs typeface="Calibri"/>
                <a:sym typeface="Calibri"/>
              </a:endParaRPr>
            </a:p>
          </p:txBody>
        </p:sp>
        <p:pic>
          <p:nvPicPr>
            <p:cNvPr descr="Icon&#10;&#10;Description automatically generated" id="281" name="Google Shape;281;p22"/>
            <p:cNvPicPr preferRelativeResize="0"/>
            <p:nvPr/>
          </p:nvPicPr>
          <p:blipFill rotWithShape="1">
            <a:blip r:embed="rId5">
              <a:alphaModFix/>
            </a:blip>
            <a:srcRect b="0" l="0" r="0" t="0"/>
            <a:stretch/>
          </p:blipFill>
          <p:spPr>
            <a:xfrm>
              <a:off x="10459612" y="409155"/>
              <a:ext cx="356014" cy="356014"/>
            </a:xfrm>
            <a:prstGeom prst="rect">
              <a:avLst/>
            </a:prstGeom>
            <a:noFill/>
            <a:ln>
              <a:noFill/>
            </a:ln>
          </p:spPr>
        </p:pic>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gradFill>
          <a:gsLst>
            <a:gs pos="0">
              <a:schemeClr val="accent3"/>
            </a:gs>
            <a:gs pos="40000">
              <a:srgbClr val="012376"/>
            </a:gs>
            <a:gs pos="100000">
              <a:schemeClr val="accent1"/>
            </a:gs>
          </a:gsLst>
          <a:lin ang="14400033" scaled="0"/>
        </a:gradFill>
      </p:bgPr>
    </p:bg>
    <p:spTree>
      <p:nvGrpSpPr>
        <p:cNvPr id="282" name="Shape 282"/>
        <p:cNvGrpSpPr/>
        <p:nvPr/>
      </p:nvGrpSpPr>
      <p:grpSpPr>
        <a:xfrm>
          <a:off x="0" y="0"/>
          <a:ext cx="0" cy="0"/>
          <a:chOff x="0" y="0"/>
          <a:chExt cx="0" cy="0"/>
        </a:xfrm>
      </p:grpSpPr>
      <p:pic>
        <p:nvPicPr>
          <p:cNvPr id="283" name="Google Shape;283;p25"/>
          <p:cNvPicPr preferRelativeResize="0"/>
          <p:nvPr/>
        </p:nvPicPr>
        <p:blipFill rotWithShape="1">
          <a:blip r:embed="rId2">
            <a:alphaModFix/>
          </a:blip>
          <a:srcRect b="17227" l="0" r="0" t="17220"/>
          <a:stretch/>
        </p:blipFill>
        <p:spPr>
          <a:xfrm>
            <a:off x="648904" y="-1"/>
            <a:ext cx="7846194" cy="5143500"/>
          </a:xfrm>
          <a:prstGeom prst="rect">
            <a:avLst/>
          </a:prstGeom>
          <a:noFill/>
          <a:ln>
            <a:noFill/>
          </a:ln>
        </p:spPr>
      </p:pic>
      <p:sp>
        <p:nvSpPr>
          <p:cNvPr id="284" name="Google Shape;284;p25"/>
          <p:cNvSpPr txBox="1"/>
          <p:nvPr>
            <p:ph type="title"/>
          </p:nvPr>
        </p:nvSpPr>
        <p:spPr>
          <a:xfrm>
            <a:off x="2052690" y="1785761"/>
            <a:ext cx="5038800" cy="1315800"/>
          </a:xfrm>
          <a:prstGeom prst="rect">
            <a:avLst/>
          </a:prstGeom>
          <a:noFill/>
          <a:ln>
            <a:noFill/>
          </a:ln>
        </p:spPr>
        <p:txBody>
          <a:bodyPr anchorCtr="0" anchor="ctr" bIns="34275" lIns="68575" spcFirstLastPara="1" rIns="68575" wrap="square" tIns="34275">
            <a:spAutoFit/>
          </a:bodyPr>
          <a:lstStyle>
            <a:lvl1pPr lvl="0" algn="ctr">
              <a:lnSpc>
                <a:spcPct val="90000"/>
              </a:lnSpc>
              <a:spcBef>
                <a:spcPts val="0"/>
              </a:spcBef>
              <a:spcAft>
                <a:spcPts val="0"/>
              </a:spcAft>
              <a:buClr>
                <a:schemeClr val="lt1"/>
              </a:buClr>
              <a:buSzPts val="4500"/>
              <a:buFont typeface="Arial"/>
              <a:buNone/>
              <a:defRPr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5" name="Google Shape;285;p25"/>
          <p:cNvSpPr txBox="1"/>
          <p:nvPr>
            <p:ph idx="1" type="body"/>
          </p:nvPr>
        </p:nvSpPr>
        <p:spPr>
          <a:xfrm>
            <a:off x="2052689" y="3215563"/>
            <a:ext cx="5038800" cy="3417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2"/>
              </a:buClr>
              <a:buSzPts val="1500"/>
              <a:buNone/>
              <a:defRPr sz="15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None/>
              <a:defRPr/>
            </a:lvl2pPr>
            <a:lvl3pPr indent="-228600" lvl="2" marL="1371600" algn="l">
              <a:lnSpc>
                <a:spcPct val="90000"/>
              </a:lnSpc>
              <a:spcBef>
                <a:spcPts val="400"/>
              </a:spcBef>
              <a:spcAft>
                <a:spcPts val="0"/>
              </a:spcAft>
              <a:buClr>
                <a:schemeClr val="dk1"/>
              </a:buClr>
              <a:buSzPts val="14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228600" lvl="5" marL="2743200" algn="l">
              <a:lnSpc>
                <a:spcPct val="90000"/>
              </a:lnSpc>
              <a:spcBef>
                <a:spcPts val="400"/>
              </a:spcBef>
              <a:spcAft>
                <a:spcPts val="0"/>
              </a:spcAft>
              <a:buClr>
                <a:schemeClr val="dk1"/>
              </a:buClr>
              <a:buSzPts val="1400"/>
              <a:buNone/>
              <a:defRPr/>
            </a:lvl6pPr>
            <a:lvl7pPr indent="-228600" lvl="6" marL="3200400" algn="l">
              <a:lnSpc>
                <a:spcPct val="90000"/>
              </a:lnSpc>
              <a:spcBef>
                <a:spcPts val="400"/>
              </a:spcBef>
              <a:spcAft>
                <a:spcPts val="0"/>
              </a:spcAft>
              <a:buClr>
                <a:schemeClr val="dk1"/>
              </a:buClr>
              <a:buSzPts val="1400"/>
              <a:buNone/>
              <a:defRPr/>
            </a:lvl7pPr>
            <a:lvl8pPr indent="-228600" lvl="7" marL="3657600" algn="l">
              <a:lnSpc>
                <a:spcPct val="90000"/>
              </a:lnSpc>
              <a:spcBef>
                <a:spcPts val="400"/>
              </a:spcBef>
              <a:spcAft>
                <a:spcPts val="0"/>
              </a:spcAft>
              <a:buClr>
                <a:schemeClr val="dk1"/>
              </a:buClr>
              <a:buSzPts val="1400"/>
              <a:buNone/>
              <a:defRPr/>
            </a:lvl8pPr>
            <a:lvl9pPr indent="-228600" lvl="8" marL="4114800" algn="l">
              <a:lnSpc>
                <a:spcPct val="90000"/>
              </a:lnSpc>
              <a:spcBef>
                <a:spcPts val="400"/>
              </a:spcBef>
              <a:spcAft>
                <a:spcPts val="0"/>
              </a:spcAft>
              <a:buClr>
                <a:schemeClr val="dk1"/>
              </a:buClr>
              <a:buSzPts val="1400"/>
              <a:buNone/>
              <a:defRPr/>
            </a:lvl9pPr>
          </a:lstStyle>
          <a:p/>
        </p:txBody>
      </p:sp>
      <p:pic>
        <p:nvPicPr>
          <p:cNvPr id="286" name="Google Shape;286;p25"/>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287" name="Google Shape;287;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gradFill>
          <a:gsLst>
            <a:gs pos="0">
              <a:schemeClr val="accent3"/>
            </a:gs>
            <a:gs pos="100000">
              <a:schemeClr val="accent2"/>
            </a:gs>
          </a:gsLst>
          <a:lin ang="18599929" scaled="0"/>
        </a:gradFill>
      </p:bgPr>
    </p:bg>
    <p:spTree>
      <p:nvGrpSpPr>
        <p:cNvPr id="288" name="Shape 288"/>
        <p:cNvGrpSpPr/>
        <p:nvPr/>
      </p:nvGrpSpPr>
      <p:grpSpPr>
        <a:xfrm>
          <a:off x="0" y="0"/>
          <a:ext cx="0" cy="0"/>
          <a:chOff x="0" y="0"/>
          <a:chExt cx="0" cy="0"/>
        </a:xfrm>
      </p:grpSpPr>
      <p:sp>
        <p:nvSpPr>
          <p:cNvPr id="289" name="Google Shape;289;p76"/>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290" name="Google Shape;290;p76"/>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lt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sp>
        <p:nvSpPr>
          <p:cNvPr id="291" name="Google Shape;291;p76"/>
          <p:cNvSpPr/>
          <p:nvPr>
            <p:ph idx="2" type="pic"/>
          </p:nvPr>
        </p:nvSpPr>
        <p:spPr>
          <a:xfrm>
            <a:off x="581127" y="3941851"/>
            <a:ext cx="445800" cy="445800"/>
          </a:xfrm>
          <a:prstGeom prst="ellipse">
            <a:avLst/>
          </a:prstGeom>
          <a:solidFill>
            <a:schemeClr val="lt2"/>
          </a:solidFill>
          <a:ln>
            <a:noFill/>
          </a:ln>
        </p:spPr>
      </p:sp>
      <p:sp>
        <p:nvSpPr>
          <p:cNvPr id="292" name="Google Shape;292;p76"/>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293" name="Google Shape;293;p76"/>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294" name="Google Shape;294;p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1">
  <p:cSld name="Title and Content - Dark 1">
    <p:bg>
      <p:bgPr>
        <a:gradFill>
          <a:gsLst>
            <a:gs pos="0">
              <a:schemeClr val="accent3"/>
            </a:gs>
            <a:gs pos="100000">
              <a:schemeClr val="accent1"/>
            </a:gs>
          </a:gsLst>
          <a:lin ang="18599929" scaled="0"/>
        </a:gradFill>
      </p:bgPr>
    </p:bg>
    <p:spTree>
      <p:nvGrpSpPr>
        <p:cNvPr id="295" name="Shape 295"/>
        <p:cNvGrpSpPr/>
        <p:nvPr/>
      </p:nvGrpSpPr>
      <p:grpSpPr>
        <a:xfrm>
          <a:off x="0" y="0"/>
          <a:ext cx="0" cy="0"/>
          <a:chOff x="0" y="0"/>
          <a:chExt cx="0" cy="0"/>
        </a:xfrm>
      </p:grpSpPr>
      <p:sp>
        <p:nvSpPr>
          <p:cNvPr id="296" name="Google Shape;296;p77"/>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297" name="Google Shape;297;p77"/>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298" name="Google Shape;298;p77"/>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299" name="Google Shape;299;p7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1">
  <p:cSld name="Title and Content - Light 1">
    <p:spTree>
      <p:nvGrpSpPr>
        <p:cNvPr id="300" name="Shape 300"/>
        <p:cNvGrpSpPr/>
        <p:nvPr/>
      </p:nvGrpSpPr>
      <p:grpSpPr>
        <a:xfrm>
          <a:off x="0" y="0"/>
          <a:ext cx="0" cy="0"/>
          <a:chOff x="0" y="0"/>
          <a:chExt cx="0" cy="0"/>
        </a:xfrm>
      </p:grpSpPr>
      <p:sp>
        <p:nvSpPr>
          <p:cNvPr id="301" name="Google Shape;301;p78"/>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02" name="Google Shape;302;p78"/>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03" name="Google Shape;303;p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 Slide 1_1">
    <p:bg>
      <p:bgPr>
        <a:solidFill>
          <a:srgbClr val="E5EEFC"/>
        </a:solidFill>
      </p:bgPr>
    </p:bg>
    <p:spTree>
      <p:nvGrpSpPr>
        <p:cNvPr id="28" name="Shape 28"/>
        <p:cNvGrpSpPr/>
        <p:nvPr/>
      </p:nvGrpSpPr>
      <p:grpSpPr>
        <a:xfrm>
          <a:off x="0" y="0"/>
          <a:ext cx="0" cy="0"/>
          <a:chOff x="0" y="0"/>
          <a:chExt cx="0" cy="0"/>
        </a:xfrm>
      </p:grpSpPr>
      <p:sp>
        <p:nvSpPr>
          <p:cNvPr id="29" name="Google Shape;29;p27"/>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rgbClr val="012376"/>
              </a:buClr>
              <a:buSzPts val="2600"/>
              <a:buFont typeface="Manrope"/>
              <a:buNone/>
              <a:defRPr b="1" sz="3800">
                <a:solidFill>
                  <a:srgbClr val="012376"/>
                </a:solidFill>
                <a:latin typeface="Manrope"/>
                <a:ea typeface="Manrope"/>
                <a:cs typeface="Manrope"/>
                <a:sym typeface="Manrope"/>
              </a:defRPr>
            </a:lvl1pPr>
            <a:lvl2pPr lvl="1" algn="l">
              <a:lnSpc>
                <a:spcPct val="100000"/>
              </a:lnSpc>
              <a:spcBef>
                <a:spcPts val="0"/>
              </a:spcBef>
              <a:spcAft>
                <a:spcPts val="0"/>
              </a:spcAft>
              <a:buClr>
                <a:srgbClr val="012376"/>
              </a:buClr>
              <a:buSzPts val="600"/>
              <a:buFont typeface="Manrope"/>
              <a:buNone/>
              <a:defRPr b="1">
                <a:solidFill>
                  <a:srgbClr val="012376"/>
                </a:solidFill>
                <a:latin typeface="Manrope"/>
                <a:ea typeface="Manrope"/>
                <a:cs typeface="Manrope"/>
                <a:sym typeface="Manrope"/>
              </a:defRPr>
            </a:lvl2pPr>
            <a:lvl3pPr lvl="2" algn="l">
              <a:lnSpc>
                <a:spcPct val="100000"/>
              </a:lnSpc>
              <a:spcBef>
                <a:spcPts val="0"/>
              </a:spcBef>
              <a:spcAft>
                <a:spcPts val="0"/>
              </a:spcAft>
              <a:buClr>
                <a:srgbClr val="012376"/>
              </a:buClr>
              <a:buSzPts val="600"/>
              <a:buFont typeface="Manrope"/>
              <a:buNone/>
              <a:defRPr b="1">
                <a:solidFill>
                  <a:srgbClr val="012376"/>
                </a:solidFill>
                <a:latin typeface="Manrope"/>
                <a:ea typeface="Manrope"/>
                <a:cs typeface="Manrope"/>
                <a:sym typeface="Manrope"/>
              </a:defRPr>
            </a:lvl3pPr>
            <a:lvl4pPr lvl="3" algn="l">
              <a:lnSpc>
                <a:spcPct val="100000"/>
              </a:lnSpc>
              <a:spcBef>
                <a:spcPts val="0"/>
              </a:spcBef>
              <a:spcAft>
                <a:spcPts val="0"/>
              </a:spcAft>
              <a:buClr>
                <a:srgbClr val="012376"/>
              </a:buClr>
              <a:buSzPts val="600"/>
              <a:buFont typeface="Manrope"/>
              <a:buNone/>
              <a:defRPr b="1">
                <a:solidFill>
                  <a:srgbClr val="012376"/>
                </a:solidFill>
                <a:latin typeface="Manrope"/>
                <a:ea typeface="Manrope"/>
                <a:cs typeface="Manrope"/>
                <a:sym typeface="Manrope"/>
              </a:defRPr>
            </a:lvl4pPr>
            <a:lvl5pPr lvl="4" algn="l">
              <a:lnSpc>
                <a:spcPct val="100000"/>
              </a:lnSpc>
              <a:spcBef>
                <a:spcPts val="0"/>
              </a:spcBef>
              <a:spcAft>
                <a:spcPts val="0"/>
              </a:spcAft>
              <a:buClr>
                <a:srgbClr val="012376"/>
              </a:buClr>
              <a:buSzPts val="600"/>
              <a:buFont typeface="Manrope"/>
              <a:buNone/>
              <a:defRPr b="1">
                <a:solidFill>
                  <a:srgbClr val="012376"/>
                </a:solidFill>
                <a:latin typeface="Manrope"/>
                <a:ea typeface="Manrope"/>
                <a:cs typeface="Manrope"/>
                <a:sym typeface="Manrope"/>
              </a:defRPr>
            </a:lvl5pPr>
            <a:lvl6pPr lvl="5" algn="l">
              <a:lnSpc>
                <a:spcPct val="100000"/>
              </a:lnSpc>
              <a:spcBef>
                <a:spcPts val="0"/>
              </a:spcBef>
              <a:spcAft>
                <a:spcPts val="0"/>
              </a:spcAft>
              <a:buClr>
                <a:srgbClr val="012376"/>
              </a:buClr>
              <a:buSzPts val="600"/>
              <a:buFont typeface="Manrope"/>
              <a:buNone/>
              <a:defRPr b="1">
                <a:solidFill>
                  <a:srgbClr val="012376"/>
                </a:solidFill>
                <a:latin typeface="Manrope"/>
                <a:ea typeface="Manrope"/>
                <a:cs typeface="Manrope"/>
                <a:sym typeface="Manrope"/>
              </a:defRPr>
            </a:lvl6pPr>
            <a:lvl7pPr lvl="6" algn="l">
              <a:lnSpc>
                <a:spcPct val="100000"/>
              </a:lnSpc>
              <a:spcBef>
                <a:spcPts val="0"/>
              </a:spcBef>
              <a:spcAft>
                <a:spcPts val="0"/>
              </a:spcAft>
              <a:buClr>
                <a:srgbClr val="012376"/>
              </a:buClr>
              <a:buSzPts val="600"/>
              <a:buFont typeface="Manrope"/>
              <a:buNone/>
              <a:defRPr b="1">
                <a:solidFill>
                  <a:srgbClr val="012376"/>
                </a:solidFill>
                <a:latin typeface="Manrope"/>
                <a:ea typeface="Manrope"/>
                <a:cs typeface="Manrope"/>
                <a:sym typeface="Manrope"/>
              </a:defRPr>
            </a:lvl7pPr>
            <a:lvl8pPr lvl="7" algn="l">
              <a:lnSpc>
                <a:spcPct val="100000"/>
              </a:lnSpc>
              <a:spcBef>
                <a:spcPts val="0"/>
              </a:spcBef>
              <a:spcAft>
                <a:spcPts val="0"/>
              </a:spcAft>
              <a:buClr>
                <a:srgbClr val="012376"/>
              </a:buClr>
              <a:buSzPts val="600"/>
              <a:buFont typeface="Manrope"/>
              <a:buNone/>
              <a:defRPr b="1">
                <a:solidFill>
                  <a:srgbClr val="012376"/>
                </a:solidFill>
                <a:latin typeface="Manrope"/>
                <a:ea typeface="Manrope"/>
                <a:cs typeface="Manrope"/>
                <a:sym typeface="Manrope"/>
              </a:defRPr>
            </a:lvl8pPr>
            <a:lvl9pPr lvl="8" algn="l">
              <a:lnSpc>
                <a:spcPct val="100000"/>
              </a:lnSpc>
              <a:spcBef>
                <a:spcPts val="0"/>
              </a:spcBef>
              <a:spcAft>
                <a:spcPts val="0"/>
              </a:spcAft>
              <a:buClr>
                <a:srgbClr val="012376"/>
              </a:buClr>
              <a:buSzPts val="600"/>
              <a:buFont typeface="Manrope"/>
              <a:buNone/>
              <a:defRPr b="1">
                <a:solidFill>
                  <a:srgbClr val="012376"/>
                </a:solidFill>
                <a:latin typeface="Manrope"/>
                <a:ea typeface="Manrope"/>
                <a:cs typeface="Manrope"/>
                <a:sym typeface="Manrope"/>
              </a:defRPr>
            </a:lvl9pPr>
          </a:lstStyle>
          <a:p/>
        </p:txBody>
      </p:sp>
      <p:sp>
        <p:nvSpPr>
          <p:cNvPr id="30" name="Google Shape;30;p27"/>
          <p:cNvSpPr txBox="1"/>
          <p:nvPr>
            <p:ph idx="1" type="subTitle"/>
          </p:nvPr>
        </p:nvSpPr>
        <p:spPr>
          <a:xfrm>
            <a:off x="588663" y="35446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rgbClr val="0080FF"/>
              </a:buClr>
              <a:buSzPts val="1100"/>
              <a:buFont typeface="Manrope"/>
              <a:buNone/>
              <a:defRPr b="1" i="0" sz="1500" u="none" cap="none" strike="noStrike">
                <a:solidFill>
                  <a:srgbClr val="0080FF"/>
                </a:solidFill>
                <a:latin typeface="Manrope"/>
                <a:ea typeface="Manrope"/>
                <a:cs typeface="Manrope"/>
                <a:sym typeface="Manrope"/>
              </a:defRPr>
            </a:lvl1pPr>
            <a:lvl2pPr lvl="1" marR="0" algn="ctr">
              <a:lnSpc>
                <a:spcPct val="90000"/>
              </a:lnSpc>
              <a:spcBef>
                <a:spcPts val="400"/>
              </a:spcBef>
              <a:spcAft>
                <a:spcPts val="0"/>
              </a:spcAft>
              <a:buClr>
                <a:srgbClr val="0080FF"/>
              </a:buClr>
              <a:buSzPts val="800"/>
              <a:buFont typeface="Manrope"/>
              <a:buNone/>
              <a:defRPr b="1" i="0" sz="1500" u="none" cap="none" strike="noStrike">
                <a:solidFill>
                  <a:srgbClr val="0080FF"/>
                </a:solidFill>
                <a:latin typeface="Manrope"/>
                <a:ea typeface="Manrope"/>
                <a:cs typeface="Manrope"/>
                <a:sym typeface="Manrope"/>
              </a:defRPr>
            </a:lvl2pPr>
            <a:lvl3pPr lvl="2" marR="0" algn="ctr">
              <a:lnSpc>
                <a:spcPct val="90000"/>
              </a:lnSpc>
              <a:spcBef>
                <a:spcPts val="400"/>
              </a:spcBef>
              <a:spcAft>
                <a:spcPts val="0"/>
              </a:spcAft>
              <a:buClr>
                <a:srgbClr val="0080FF"/>
              </a:buClr>
              <a:buSzPts val="800"/>
              <a:buFont typeface="Manrope"/>
              <a:buNone/>
              <a:defRPr b="1" i="0" sz="1400" u="none" cap="none" strike="noStrike">
                <a:solidFill>
                  <a:srgbClr val="0080FF"/>
                </a:solidFill>
                <a:latin typeface="Manrope"/>
                <a:ea typeface="Manrope"/>
                <a:cs typeface="Manrope"/>
                <a:sym typeface="Manrope"/>
              </a:defRPr>
            </a:lvl3pPr>
            <a:lvl4pPr lvl="3"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4pPr>
            <a:lvl5pPr lvl="4"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5pPr>
            <a:lvl6pPr lvl="5"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6pPr>
            <a:lvl7pPr lvl="6"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7pPr>
            <a:lvl8pPr lvl="7"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8pPr>
            <a:lvl9pPr lvl="8" marR="0" algn="ctr">
              <a:lnSpc>
                <a:spcPct val="90000"/>
              </a:lnSpc>
              <a:spcBef>
                <a:spcPts val="400"/>
              </a:spcBef>
              <a:spcAft>
                <a:spcPts val="0"/>
              </a:spcAft>
              <a:buClr>
                <a:srgbClr val="0080FF"/>
              </a:buClr>
              <a:buSzPts val="700"/>
              <a:buFont typeface="Manrope"/>
              <a:buNone/>
              <a:defRPr b="1" i="0" sz="1200" u="none" cap="none" strike="noStrike">
                <a:solidFill>
                  <a:srgbClr val="0080FF"/>
                </a:solidFill>
                <a:latin typeface="Manrope"/>
                <a:ea typeface="Manrope"/>
                <a:cs typeface="Manrope"/>
                <a:sym typeface="Manrope"/>
              </a:defRPr>
            </a:lvl9pPr>
          </a:lstStyle>
          <a:p/>
        </p:txBody>
      </p:sp>
      <p:pic>
        <p:nvPicPr>
          <p:cNvPr id="31" name="Google Shape;31;p27"/>
          <p:cNvPicPr preferRelativeResize="0"/>
          <p:nvPr/>
        </p:nvPicPr>
        <p:blipFill rotWithShape="1">
          <a:blip r:embed="rId2">
            <a:alphaModFix/>
          </a:blip>
          <a:srcRect b="0" l="0" r="0" t="0"/>
          <a:stretch/>
        </p:blipFill>
        <p:spPr>
          <a:xfrm>
            <a:off x="402400" y="759399"/>
            <a:ext cx="777250" cy="356861"/>
          </a:xfrm>
          <a:prstGeom prst="rect">
            <a:avLst/>
          </a:prstGeom>
          <a:noFill/>
          <a:ln>
            <a:noFill/>
          </a:ln>
        </p:spPr>
      </p:pic>
      <p:cxnSp>
        <p:nvCxnSpPr>
          <p:cNvPr id="32" name="Google Shape;32;p27"/>
          <p:cNvCxnSpPr/>
          <p:nvPr/>
        </p:nvCxnSpPr>
        <p:spPr>
          <a:xfrm>
            <a:off x="-138225" y="4679325"/>
            <a:ext cx="3229200" cy="0"/>
          </a:xfrm>
          <a:prstGeom prst="straightConnector1">
            <a:avLst/>
          </a:prstGeom>
          <a:noFill/>
          <a:ln cap="flat" cmpd="sng" w="9525">
            <a:solidFill>
              <a:schemeClr val="accent1"/>
            </a:solidFill>
            <a:prstDash val="dot"/>
            <a:round/>
            <a:headEnd len="sm" w="sm" type="none"/>
            <a:tailEnd len="sm" w="sm" type="none"/>
          </a:ln>
        </p:spPr>
      </p:cxnSp>
      <p:sp>
        <p:nvSpPr>
          <p:cNvPr id="33" name="Google Shape;33;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4">
  <p:cSld name="Title and Content - Dark 4">
    <p:bg>
      <p:bgPr>
        <a:gradFill>
          <a:gsLst>
            <a:gs pos="0">
              <a:schemeClr val="accent3"/>
            </a:gs>
            <a:gs pos="100000">
              <a:schemeClr val="accent1"/>
            </a:gs>
          </a:gsLst>
          <a:lin ang="18599929" scaled="0"/>
        </a:gradFill>
      </p:bgPr>
    </p:bg>
    <p:spTree>
      <p:nvGrpSpPr>
        <p:cNvPr id="304" name="Shape 304"/>
        <p:cNvGrpSpPr/>
        <p:nvPr/>
      </p:nvGrpSpPr>
      <p:grpSpPr>
        <a:xfrm>
          <a:off x="0" y="0"/>
          <a:ext cx="0" cy="0"/>
          <a:chOff x="0" y="0"/>
          <a:chExt cx="0" cy="0"/>
        </a:xfrm>
      </p:grpSpPr>
      <p:sp>
        <p:nvSpPr>
          <p:cNvPr id="305" name="Google Shape;305;p79"/>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06" name="Google Shape;306;p79"/>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07" name="Google Shape;307;p7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 Half 4">
  <p:cSld name="1_Title and Content - Half 4">
    <p:spTree>
      <p:nvGrpSpPr>
        <p:cNvPr id="308" name="Shape 308"/>
        <p:cNvGrpSpPr/>
        <p:nvPr/>
      </p:nvGrpSpPr>
      <p:grpSpPr>
        <a:xfrm>
          <a:off x="0" y="0"/>
          <a:ext cx="0" cy="0"/>
          <a:chOff x="0" y="0"/>
          <a:chExt cx="0" cy="0"/>
        </a:xfrm>
      </p:grpSpPr>
      <p:sp>
        <p:nvSpPr>
          <p:cNvPr id="309" name="Google Shape;309;p80"/>
          <p:cNvSpPr/>
          <p:nvPr/>
        </p:nvSpPr>
        <p:spPr>
          <a:xfrm>
            <a:off x="0" y="0"/>
            <a:ext cx="4572000" cy="5143500"/>
          </a:xfrm>
          <a:prstGeom prst="rect">
            <a:avLst/>
          </a:prstGeom>
          <a:gradFill>
            <a:gsLst>
              <a:gs pos="0">
                <a:schemeClr val="accent3"/>
              </a:gs>
              <a:gs pos="100000">
                <a:schemeClr val="accent1"/>
              </a:gs>
            </a:gsLst>
            <a:lin ang="1859992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10" name="Google Shape;310;p80"/>
          <p:cNvSpPr txBox="1"/>
          <p:nvPr>
            <p:ph type="title"/>
          </p:nvPr>
        </p:nvSpPr>
        <p:spPr>
          <a:xfrm>
            <a:off x="507491"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8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311" name="Google Shape;311;p80"/>
          <p:cNvSpPr txBox="1"/>
          <p:nvPr>
            <p:ph idx="1" type="body"/>
          </p:nvPr>
        </p:nvSpPr>
        <p:spPr>
          <a:xfrm>
            <a:off x="507491" y="806331"/>
            <a:ext cx="3504300" cy="3249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35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312" name="Google Shape;312;p80"/>
          <p:cNvPicPr preferRelativeResize="0"/>
          <p:nvPr/>
        </p:nvPicPr>
        <p:blipFill rotWithShape="1">
          <a:blip r:embed="rId2">
            <a:alphaModFix/>
          </a:blip>
          <a:srcRect b="45584" l="50000" r="-337" t="0"/>
          <a:stretch/>
        </p:blipFill>
        <p:spPr>
          <a:xfrm>
            <a:off x="0" y="518563"/>
            <a:ext cx="4278088" cy="4624938"/>
          </a:xfrm>
          <a:prstGeom prst="rect">
            <a:avLst/>
          </a:prstGeom>
          <a:noFill/>
          <a:ln>
            <a:noFill/>
          </a:ln>
        </p:spPr>
      </p:pic>
      <p:pic>
        <p:nvPicPr>
          <p:cNvPr id="313" name="Google Shape;313;p80"/>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314" name="Google Shape;314;p8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 Half 3">
  <p:cSld name="1_Title and Content - Half 3">
    <p:spTree>
      <p:nvGrpSpPr>
        <p:cNvPr id="315" name="Shape 315"/>
        <p:cNvGrpSpPr/>
        <p:nvPr/>
      </p:nvGrpSpPr>
      <p:grpSpPr>
        <a:xfrm>
          <a:off x="0" y="0"/>
          <a:ext cx="0" cy="0"/>
          <a:chOff x="0" y="0"/>
          <a:chExt cx="0" cy="0"/>
        </a:xfrm>
      </p:grpSpPr>
      <p:grpSp>
        <p:nvGrpSpPr>
          <p:cNvPr id="316" name="Google Shape;316;p81"/>
          <p:cNvGrpSpPr/>
          <p:nvPr/>
        </p:nvGrpSpPr>
        <p:grpSpPr>
          <a:xfrm>
            <a:off x="1" y="0"/>
            <a:ext cx="6011100" cy="5143501"/>
            <a:chOff x="0" y="0"/>
            <a:chExt cx="8014800" cy="6858002"/>
          </a:xfrm>
        </p:grpSpPr>
        <p:sp>
          <p:nvSpPr>
            <p:cNvPr id="317" name="Google Shape;317;p81"/>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318" name="Google Shape;318;p81"/>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319" name="Google Shape;319;p81"/>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grpSp>
      <p:sp>
        <p:nvSpPr>
          <p:cNvPr id="320" name="Google Shape;320;p81"/>
          <p:cNvSpPr/>
          <p:nvPr/>
        </p:nvSpPr>
        <p:spPr>
          <a:xfrm>
            <a:off x="4572000" y="0"/>
            <a:ext cx="4572000" cy="5143500"/>
          </a:xfrm>
          <a:prstGeom prst="rect">
            <a:avLst/>
          </a:prstGeom>
          <a:gradFill>
            <a:gsLst>
              <a:gs pos="0">
                <a:schemeClr val="accent3"/>
              </a:gs>
              <a:gs pos="8000">
                <a:schemeClr val="accent3"/>
              </a:gs>
              <a:gs pos="100000">
                <a:schemeClr val="accent1"/>
              </a:gs>
            </a:gsLst>
            <a:lin ang="14400033"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21" name="Google Shape;321;p81"/>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8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322" name="Google Shape;322;p81"/>
          <p:cNvSpPr txBox="1"/>
          <p:nvPr>
            <p:ph idx="1" type="body"/>
          </p:nvPr>
        </p:nvSpPr>
        <p:spPr>
          <a:xfrm>
            <a:off x="507491" y="806331"/>
            <a:ext cx="3504300" cy="3249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35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323" name="Google Shape;323;p81"/>
          <p:cNvPicPr preferRelativeResize="0"/>
          <p:nvPr/>
        </p:nvPicPr>
        <p:blipFill rotWithShape="1">
          <a:blip r:embed="rId3">
            <a:alphaModFix amt="35000"/>
          </a:blip>
          <a:srcRect b="45584" l="50000" r="-337" t="0"/>
          <a:stretch/>
        </p:blipFill>
        <p:spPr>
          <a:xfrm flipH="1">
            <a:off x="4865913" y="518563"/>
            <a:ext cx="4278088" cy="4624938"/>
          </a:xfrm>
          <a:prstGeom prst="rect">
            <a:avLst/>
          </a:prstGeom>
          <a:noFill/>
          <a:ln>
            <a:noFill/>
          </a:ln>
        </p:spPr>
      </p:pic>
      <p:pic>
        <p:nvPicPr>
          <p:cNvPr id="324" name="Google Shape;324;p81"/>
          <p:cNvPicPr preferRelativeResize="0"/>
          <p:nvPr/>
        </p:nvPicPr>
        <p:blipFill rotWithShape="1">
          <a:blip r:embed="rId4">
            <a:alphaModFix/>
          </a:blip>
          <a:srcRect b="0" l="0" r="0" t="0"/>
          <a:stretch/>
        </p:blipFill>
        <p:spPr>
          <a:xfrm>
            <a:off x="8732520" y="0"/>
            <a:ext cx="411480" cy="411480"/>
          </a:xfrm>
          <a:prstGeom prst="rect">
            <a:avLst/>
          </a:prstGeom>
          <a:noFill/>
          <a:ln>
            <a:noFill/>
          </a:ln>
        </p:spPr>
      </p:pic>
      <p:sp>
        <p:nvSpPr>
          <p:cNvPr id="325" name="Google Shape;325;p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 Dark 1">
  <p:cSld name="2_Title and Content - Dark 1">
    <p:bg>
      <p:bgPr>
        <a:gradFill>
          <a:gsLst>
            <a:gs pos="0">
              <a:schemeClr val="accent3"/>
            </a:gs>
            <a:gs pos="100000">
              <a:schemeClr val="accent1"/>
            </a:gs>
          </a:gsLst>
          <a:lin ang="18599929" scaled="0"/>
        </a:gradFill>
      </p:bgPr>
    </p:bg>
    <p:spTree>
      <p:nvGrpSpPr>
        <p:cNvPr id="326" name="Shape 326"/>
        <p:cNvGrpSpPr/>
        <p:nvPr/>
      </p:nvGrpSpPr>
      <p:grpSpPr>
        <a:xfrm>
          <a:off x="0" y="0"/>
          <a:ext cx="0" cy="0"/>
          <a:chOff x="0" y="0"/>
          <a:chExt cx="0" cy="0"/>
        </a:xfrm>
      </p:grpSpPr>
      <p:sp>
        <p:nvSpPr>
          <p:cNvPr id="327" name="Google Shape;327;p82"/>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8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328" name="Google Shape;328;p82"/>
          <p:cNvSpPr txBox="1"/>
          <p:nvPr>
            <p:ph idx="1" type="body"/>
          </p:nvPr>
        </p:nvSpPr>
        <p:spPr>
          <a:xfrm>
            <a:off x="507491" y="806331"/>
            <a:ext cx="7331100" cy="3249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35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329" name="Google Shape;329;p82"/>
          <p:cNvPicPr preferRelativeResize="0"/>
          <p:nvPr/>
        </p:nvPicPr>
        <p:blipFill rotWithShape="1">
          <a:blip r:embed="rId2">
            <a:alphaModFix/>
          </a:blip>
          <a:srcRect b="0" l="0" r="0" t="0"/>
          <a:stretch/>
        </p:blipFill>
        <p:spPr>
          <a:xfrm>
            <a:off x="8732520" y="0"/>
            <a:ext cx="411480" cy="411480"/>
          </a:xfrm>
          <a:prstGeom prst="rect">
            <a:avLst/>
          </a:prstGeom>
          <a:noFill/>
          <a:ln>
            <a:noFill/>
          </a:ln>
        </p:spPr>
      </p:pic>
      <p:pic>
        <p:nvPicPr>
          <p:cNvPr descr="A picture containing electronics, camera lens&#10;&#10;Description automatically generated" id="330" name="Google Shape;330;p82"/>
          <p:cNvPicPr preferRelativeResize="0"/>
          <p:nvPr/>
        </p:nvPicPr>
        <p:blipFill rotWithShape="1">
          <a:blip r:embed="rId3">
            <a:alphaModFix/>
          </a:blip>
          <a:srcRect b="0" l="0" r="0" t="0"/>
          <a:stretch/>
        </p:blipFill>
        <p:spPr>
          <a:xfrm rot="10800000">
            <a:off x="2888481" y="-2"/>
            <a:ext cx="6255519" cy="5143502"/>
          </a:xfrm>
          <a:prstGeom prst="rect">
            <a:avLst/>
          </a:prstGeom>
          <a:noFill/>
          <a:ln>
            <a:noFill/>
          </a:ln>
        </p:spPr>
      </p:pic>
      <p:sp>
        <p:nvSpPr>
          <p:cNvPr id="331" name="Google Shape;331;p8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2" name="Shape 332"/>
        <p:cNvGrpSpPr/>
        <p:nvPr/>
      </p:nvGrpSpPr>
      <p:grpSpPr>
        <a:xfrm>
          <a:off x="0" y="0"/>
          <a:ext cx="0" cy="0"/>
          <a:chOff x="0" y="0"/>
          <a:chExt cx="0" cy="0"/>
        </a:xfrm>
      </p:grpSpPr>
      <p:grpSp>
        <p:nvGrpSpPr>
          <p:cNvPr id="333" name="Google Shape;333;p83"/>
          <p:cNvGrpSpPr/>
          <p:nvPr/>
        </p:nvGrpSpPr>
        <p:grpSpPr>
          <a:xfrm flipH="1">
            <a:off x="-1" y="0"/>
            <a:ext cx="9144000" cy="5143501"/>
            <a:chOff x="0" y="0"/>
            <a:chExt cx="12192000" cy="6858002"/>
          </a:xfrm>
        </p:grpSpPr>
        <p:sp>
          <p:nvSpPr>
            <p:cNvPr id="334" name="Google Shape;334;p83"/>
            <p:cNvSpPr/>
            <p:nvPr/>
          </p:nvSpPr>
          <p:spPr>
            <a:xfrm>
              <a:off x="0"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5" name="Google Shape;335;p83"/>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336" name="Google Shape;336;p83"/>
            <p:cNvSpPr/>
            <p:nvPr/>
          </p:nvSpPr>
          <p:spPr>
            <a:xfrm>
              <a:off x="0" y="0"/>
              <a:ext cx="12192000" cy="68580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37" name="Google Shape;337;p83"/>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38" name="Google Shape;338;p83"/>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339" name="Google Shape;339;p83"/>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340" name="Google Shape;340;p8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215">
          <p15:clr>
            <a:srgbClr val="FBAE40"/>
          </p15:clr>
        </p15:guide>
        <p15:guide id="2" pos="126">
          <p15:clr>
            <a:srgbClr val="FBAE40"/>
          </p15:clr>
        </p15:guide>
        <p15:guide id="3" pos="2160">
          <p15:clr>
            <a:srgbClr val="FBAE40"/>
          </p15:clr>
        </p15:guide>
        <p15:guide id="4" pos="4212">
          <p15:clr>
            <a:srgbClr val="FBAE40"/>
          </p15:clr>
        </p15:guide>
        <p15:guide id="5" orient="horz" pos="153">
          <p15:clr>
            <a:srgbClr val="FBAE40"/>
          </p15:clr>
        </p15:guide>
        <p15:guide id="6" orient="horz" pos="222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2">
  <p:cSld name="Title and Content - Dark 2">
    <p:bg>
      <p:bgPr>
        <a:gradFill>
          <a:gsLst>
            <a:gs pos="0">
              <a:schemeClr val="accent3"/>
            </a:gs>
            <a:gs pos="100000">
              <a:schemeClr val="accent1"/>
            </a:gs>
          </a:gsLst>
          <a:lin ang="14999920" scaled="0"/>
        </a:gradFill>
      </p:bgPr>
    </p:bg>
    <p:spTree>
      <p:nvGrpSpPr>
        <p:cNvPr id="341" name="Shape 341"/>
        <p:cNvGrpSpPr/>
        <p:nvPr/>
      </p:nvGrpSpPr>
      <p:grpSpPr>
        <a:xfrm>
          <a:off x="0" y="0"/>
          <a:ext cx="0" cy="0"/>
          <a:chOff x="0" y="0"/>
          <a:chExt cx="0" cy="0"/>
        </a:xfrm>
      </p:grpSpPr>
      <p:sp>
        <p:nvSpPr>
          <p:cNvPr id="342" name="Google Shape;342;p84"/>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43" name="Google Shape;343;p84"/>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344" name="Google Shape;344;p84"/>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345" name="Google Shape;345;p8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chemeClr val="accent3"/>
            </a:gs>
            <a:gs pos="100000">
              <a:schemeClr val="accent2"/>
            </a:gs>
          </a:gsLst>
          <a:lin ang="18599929" scaled="0"/>
        </a:gradFill>
      </p:bgPr>
    </p:bg>
    <p:spTree>
      <p:nvGrpSpPr>
        <p:cNvPr id="346" name="Shape 346"/>
        <p:cNvGrpSpPr/>
        <p:nvPr/>
      </p:nvGrpSpPr>
      <p:grpSpPr>
        <a:xfrm>
          <a:off x="0" y="0"/>
          <a:ext cx="0" cy="0"/>
          <a:chOff x="0" y="0"/>
          <a:chExt cx="0" cy="0"/>
        </a:xfrm>
      </p:grpSpPr>
      <p:pic>
        <p:nvPicPr>
          <p:cNvPr descr="A picture containing outdoor&#10;&#10;Description automatically generated" id="347" name="Google Shape;347;p85"/>
          <p:cNvPicPr preferRelativeResize="0"/>
          <p:nvPr/>
        </p:nvPicPr>
        <p:blipFill rotWithShape="1">
          <a:blip r:embed="rId2">
            <a:alphaModFix/>
          </a:blip>
          <a:srcRect b="0" l="0" r="0" t="0"/>
          <a:stretch/>
        </p:blipFill>
        <p:spPr>
          <a:xfrm>
            <a:off x="5310052" y="-1"/>
            <a:ext cx="3833948" cy="5143500"/>
          </a:xfrm>
          <a:prstGeom prst="rect">
            <a:avLst/>
          </a:prstGeom>
          <a:noFill/>
          <a:ln>
            <a:noFill/>
          </a:ln>
        </p:spPr>
      </p:pic>
      <p:sp>
        <p:nvSpPr>
          <p:cNvPr id="348" name="Google Shape;348;p85"/>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49" name="Google Shape;349;p85"/>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lt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350" name="Google Shape;350;p85"/>
          <p:cNvPicPr preferRelativeResize="0"/>
          <p:nvPr/>
        </p:nvPicPr>
        <p:blipFill rotWithShape="1">
          <a:blip r:embed="rId3">
            <a:alphaModFix/>
          </a:blip>
          <a:srcRect b="0" l="0" r="0" t="0"/>
          <a:stretch/>
        </p:blipFill>
        <p:spPr>
          <a:xfrm>
            <a:off x="581127" y="591510"/>
            <a:ext cx="918590" cy="418469"/>
          </a:xfrm>
          <a:prstGeom prst="rect">
            <a:avLst/>
          </a:prstGeom>
          <a:noFill/>
          <a:ln>
            <a:noFill/>
          </a:ln>
        </p:spPr>
      </p:pic>
      <p:sp>
        <p:nvSpPr>
          <p:cNvPr id="351" name="Google Shape;351;p85"/>
          <p:cNvSpPr/>
          <p:nvPr>
            <p:ph idx="2" type="pic"/>
          </p:nvPr>
        </p:nvSpPr>
        <p:spPr>
          <a:xfrm>
            <a:off x="581127" y="3941851"/>
            <a:ext cx="445800" cy="445800"/>
          </a:xfrm>
          <a:prstGeom prst="ellipse">
            <a:avLst/>
          </a:prstGeom>
          <a:solidFill>
            <a:schemeClr val="lt2"/>
          </a:solidFill>
          <a:ln>
            <a:noFill/>
          </a:ln>
        </p:spPr>
      </p:sp>
      <p:sp>
        <p:nvSpPr>
          <p:cNvPr id="352" name="Google Shape;352;p85"/>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53" name="Google Shape;353;p85"/>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54" name="Google Shape;354;p85"/>
          <p:cNvSpPr/>
          <p:nvPr/>
        </p:nvSpPr>
        <p:spPr>
          <a:xfrm>
            <a:off x="5793049"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5" name="Google Shape;355;p85"/>
          <p:cNvSpPr/>
          <p:nvPr/>
        </p:nvSpPr>
        <p:spPr>
          <a:xfrm>
            <a:off x="7780926"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6" name="Google Shape;356;p85"/>
          <p:cNvSpPr/>
          <p:nvPr/>
        </p:nvSpPr>
        <p:spPr>
          <a:xfrm>
            <a:off x="6961972" y="3999877"/>
            <a:ext cx="114000" cy="114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7" name="Google Shape;357;p8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358" name="Shape 358"/>
        <p:cNvGrpSpPr/>
        <p:nvPr/>
      </p:nvGrpSpPr>
      <p:grpSpPr>
        <a:xfrm>
          <a:off x="0" y="0"/>
          <a:ext cx="0" cy="0"/>
          <a:chOff x="0" y="0"/>
          <a:chExt cx="0" cy="0"/>
        </a:xfrm>
      </p:grpSpPr>
      <p:sp>
        <p:nvSpPr>
          <p:cNvPr id="359" name="Google Shape;359;p86"/>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0" name="Google Shape;360;p86"/>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61" name="Google Shape;361;p86"/>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362" name="Google Shape;362;p86"/>
          <p:cNvPicPr preferRelativeResize="0"/>
          <p:nvPr/>
        </p:nvPicPr>
        <p:blipFill rotWithShape="1">
          <a:blip r:embed="rId2">
            <a:alphaModFix/>
          </a:blip>
          <a:srcRect b="0" l="0" r="0" t="0"/>
          <a:stretch/>
        </p:blipFill>
        <p:spPr>
          <a:xfrm>
            <a:off x="582099" y="591510"/>
            <a:ext cx="916645" cy="418468"/>
          </a:xfrm>
          <a:prstGeom prst="rect">
            <a:avLst/>
          </a:prstGeom>
          <a:noFill/>
          <a:ln>
            <a:noFill/>
          </a:ln>
        </p:spPr>
      </p:pic>
      <p:sp>
        <p:nvSpPr>
          <p:cNvPr id="363" name="Google Shape;363;p86"/>
          <p:cNvSpPr/>
          <p:nvPr>
            <p:ph idx="2" type="pic"/>
          </p:nvPr>
        </p:nvSpPr>
        <p:spPr>
          <a:xfrm>
            <a:off x="581127" y="3941851"/>
            <a:ext cx="445800" cy="445800"/>
          </a:xfrm>
          <a:prstGeom prst="ellipse">
            <a:avLst/>
          </a:prstGeom>
          <a:solidFill>
            <a:schemeClr val="lt2"/>
          </a:solidFill>
          <a:ln>
            <a:noFill/>
          </a:ln>
        </p:spPr>
      </p:sp>
      <p:sp>
        <p:nvSpPr>
          <p:cNvPr id="364" name="Google Shape;364;p86"/>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65" name="Google Shape;365;p86"/>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66" name="Google Shape;366;p8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gradFill>
          <a:gsLst>
            <a:gs pos="0">
              <a:schemeClr val="accent3"/>
            </a:gs>
            <a:gs pos="100000">
              <a:schemeClr val="accent2"/>
            </a:gs>
          </a:gsLst>
          <a:lin ang="18599929" scaled="0"/>
        </a:gradFill>
      </p:bgPr>
    </p:bg>
    <p:spTree>
      <p:nvGrpSpPr>
        <p:cNvPr id="367" name="Shape 367"/>
        <p:cNvGrpSpPr/>
        <p:nvPr/>
      </p:nvGrpSpPr>
      <p:grpSpPr>
        <a:xfrm>
          <a:off x="0" y="0"/>
          <a:ext cx="0" cy="0"/>
          <a:chOff x="0" y="0"/>
          <a:chExt cx="0" cy="0"/>
        </a:xfrm>
      </p:grpSpPr>
      <p:pic>
        <p:nvPicPr>
          <p:cNvPr descr="A picture containing outdoor&#10;&#10;Description automatically generated" id="368" name="Google Shape;368;p87"/>
          <p:cNvPicPr preferRelativeResize="0"/>
          <p:nvPr/>
        </p:nvPicPr>
        <p:blipFill rotWithShape="1">
          <a:blip r:embed="rId2">
            <a:alphaModFix/>
          </a:blip>
          <a:srcRect b="0" l="0" r="0" t="0"/>
          <a:stretch/>
        </p:blipFill>
        <p:spPr>
          <a:xfrm>
            <a:off x="5310052" y="-1"/>
            <a:ext cx="3833948" cy="5143500"/>
          </a:xfrm>
          <a:prstGeom prst="rect">
            <a:avLst/>
          </a:prstGeom>
          <a:noFill/>
          <a:ln>
            <a:noFill/>
          </a:ln>
        </p:spPr>
      </p:pic>
      <p:sp>
        <p:nvSpPr>
          <p:cNvPr id="369" name="Google Shape;369;p87"/>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70" name="Google Shape;370;p87"/>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lt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371" name="Google Shape;371;p87"/>
          <p:cNvPicPr preferRelativeResize="0"/>
          <p:nvPr/>
        </p:nvPicPr>
        <p:blipFill rotWithShape="1">
          <a:blip r:embed="rId3">
            <a:alphaModFix/>
          </a:blip>
          <a:srcRect b="0" l="0" r="0" t="0"/>
          <a:stretch/>
        </p:blipFill>
        <p:spPr>
          <a:xfrm>
            <a:off x="581127" y="591510"/>
            <a:ext cx="918590" cy="418469"/>
          </a:xfrm>
          <a:prstGeom prst="rect">
            <a:avLst/>
          </a:prstGeom>
          <a:noFill/>
          <a:ln>
            <a:noFill/>
          </a:ln>
        </p:spPr>
      </p:pic>
      <p:sp>
        <p:nvSpPr>
          <p:cNvPr id="372" name="Google Shape;372;p87"/>
          <p:cNvSpPr/>
          <p:nvPr>
            <p:ph idx="2" type="pic"/>
          </p:nvPr>
        </p:nvSpPr>
        <p:spPr>
          <a:xfrm>
            <a:off x="581127" y="3941851"/>
            <a:ext cx="445800" cy="445800"/>
          </a:xfrm>
          <a:prstGeom prst="ellipse">
            <a:avLst/>
          </a:prstGeom>
          <a:solidFill>
            <a:schemeClr val="lt2"/>
          </a:solidFill>
          <a:ln>
            <a:noFill/>
          </a:ln>
        </p:spPr>
      </p:sp>
      <p:sp>
        <p:nvSpPr>
          <p:cNvPr id="373" name="Google Shape;373;p87"/>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74" name="Google Shape;374;p87"/>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75" name="Google Shape;375;p87"/>
          <p:cNvSpPr/>
          <p:nvPr/>
        </p:nvSpPr>
        <p:spPr>
          <a:xfrm>
            <a:off x="5793049"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6" name="Google Shape;376;p87"/>
          <p:cNvSpPr/>
          <p:nvPr/>
        </p:nvSpPr>
        <p:spPr>
          <a:xfrm>
            <a:off x="7780926"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7" name="Google Shape;377;p87"/>
          <p:cNvSpPr/>
          <p:nvPr/>
        </p:nvSpPr>
        <p:spPr>
          <a:xfrm>
            <a:off x="6961972" y="3999877"/>
            <a:ext cx="114000" cy="114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8" name="Google Shape;378;p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379" name="Shape 379"/>
        <p:cNvGrpSpPr/>
        <p:nvPr/>
      </p:nvGrpSpPr>
      <p:grpSpPr>
        <a:xfrm>
          <a:off x="0" y="0"/>
          <a:ext cx="0" cy="0"/>
          <a:chOff x="0" y="0"/>
          <a:chExt cx="0" cy="0"/>
        </a:xfrm>
      </p:grpSpPr>
      <p:sp>
        <p:nvSpPr>
          <p:cNvPr id="380" name="Google Shape;380;p88"/>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81" name="Google Shape;381;p88"/>
          <p:cNvPicPr preferRelativeResize="0"/>
          <p:nvPr/>
        </p:nvPicPr>
        <p:blipFill rotWithShape="1">
          <a:blip r:embed="rId2">
            <a:alphaModFix amt="35000"/>
          </a:blip>
          <a:srcRect b="19265" l="53426" r="-44426" t="19746"/>
          <a:stretch/>
        </p:blipFill>
        <p:spPr>
          <a:xfrm flipH="1">
            <a:off x="1509011" y="0"/>
            <a:ext cx="7674550" cy="5143500"/>
          </a:xfrm>
          <a:prstGeom prst="rect">
            <a:avLst/>
          </a:prstGeom>
          <a:noFill/>
          <a:ln>
            <a:noFill/>
          </a:ln>
        </p:spPr>
      </p:pic>
      <p:sp>
        <p:nvSpPr>
          <p:cNvPr id="382" name="Google Shape;382;p88"/>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83" name="Google Shape;383;p88"/>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384" name="Google Shape;384;p88"/>
          <p:cNvPicPr preferRelativeResize="0"/>
          <p:nvPr/>
        </p:nvPicPr>
        <p:blipFill rotWithShape="1">
          <a:blip r:embed="rId3">
            <a:alphaModFix/>
          </a:blip>
          <a:srcRect b="0" l="0" r="0" t="0"/>
          <a:stretch/>
        </p:blipFill>
        <p:spPr>
          <a:xfrm>
            <a:off x="582099" y="591510"/>
            <a:ext cx="916645" cy="418468"/>
          </a:xfrm>
          <a:prstGeom prst="rect">
            <a:avLst/>
          </a:prstGeom>
          <a:noFill/>
          <a:ln>
            <a:noFill/>
          </a:ln>
        </p:spPr>
      </p:pic>
      <p:sp>
        <p:nvSpPr>
          <p:cNvPr id="385" name="Google Shape;385;p88"/>
          <p:cNvSpPr/>
          <p:nvPr>
            <p:ph idx="2" type="pic"/>
          </p:nvPr>
        </p:nvSpPr>
        <p:spPr>
          <a:xfrm>
            <a:off x="581127" y="3941851"/>
            <a:ext cx="445800" cy="445800"/>
          </a:xfrm>
          <a:prstGeom prst="ellipse">
            <a:avLst/>
          </a:prstGeom>
          <a:solidFill>
            <a:schemeClr val="lt2"/>
          </a:solidFill>
          <a:ln>
            <a:noFill/>
          </a:ln>
        </p:spPr>
      </p:sp>
      <p:sp>
        <p:nvSpPr>
          <p:cNvPr id="386" name="Google Shape;386;p88"/>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87" name="Google Shape;387;p88"/>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88" name="Google Shape;388;p88"/>
          <p:cNvSpPr/>
          <p:nvPr/>
        </p:nvSpPr>
        <p:spPr>
          <a:xfrm>
            <a:off x="5724470"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9" name="Google Shape;389;p88"/>
          <p:cNvSpPr/>
          <p:nvPr/>
        </p:nvSpPr>
        <p:spPr>
          <a:xfrm>
            <a:off x="7812100"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0" name="Google Shape;390;p88"/>
          <p:cNvSpPr/>
          <p:nvPr/>
        </p:nvSpPr>
        <p:spPr>
          <a:xfrm>
            <a:off x="6980676" y="3999877"/>
            <a:ext cx="114000" cy="114000"/>
          </a:xfrm>
          <a:prstGeom prst="ellipse">
            <a:avLst/>
          </a:prstGeom>
          <a:gradFill>
            <a:gsLst>
              <a:gs pos="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1" name="Google Shape;391;p8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1">
  <p:cSld name="Title and Content - Dark 1">
    <p:bg>
      <p:bgPr>
        <a:gradFill>
          <a:gsLst>
            <a:gs pos="0">
              <a:schemeClr val="accent3"/>
            </a:gs>
            <a:gs pos="100000">
              <a:schemeClr val="accent1"/>
            </a:gs>
          </a:gsLst>
          <a:lin ang="18599929" scaled="0"/>
        </a:gradFill>
      </p:bgPr>
    </p:bg>
    <p:spTree>
      <p:nvGrpSpPr>
        <p:cNvPr id="34" name="Shape 34"/>
        <p:cNvGrpSpPr/>
        <p:nvPr/>
      </p:nvGrpSpPr>
      <p:grpSpPr>
        <a:xfrm>
          <a:off x="0" y="0"/>
          <a:ext cx="0" cy="0"/>
          <a:chOff x="0" y="0"/>
          <a:chExt cx="0" cy="0"/>
        </a:xfrm>
      </p:grpSpPr>
      <p:sp>
        <p:nvSpPr>
          <p:cNvPr id="35" name="Google Shape;35;p28"/>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6" name="Google Shape;36;p28"/>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37" name="Google Shape;37;p28"/>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38" name="Google Shape;38;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392" name="Shape 392"/>
        <p:cNvGrpSpPr/>
        <p:nvPr/>
      </p:nvGrpSpPr>
      <p:grpSpPr>
        <a:xfrm>
          <a:off x="0" y="0"/>
          <a:ext cx="0" cy="0"/>
          <a:chOff x="0" y="0"/>
          <a:chExt cx="0" cy="0"/>
        </a:xfrm>
      </p:grpSpPr>
      <p:sp>
        <p:nvSpPr>
          <p:cNvPr id="393" name="Google Shape;393;p89"/>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 name="Google Shape;394;p89"/>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395" name="Google Shape;395;p89"/>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396" name="Google Shape;396;p89"/>
          <p:cNvPicPr preferRelativeResize="0"/>
          <p:nvPr/>
        </p:nvPicPr>
        <p:blipFill rotWithShape="1">
          <a:blip r:embed="rId2">
            <a:alphaModFix/>
          </a:blip>
          <a:srcRect b="0" l="0" r="0" t="0"/>
          <a:stretch/>
        </p:blipFill>
        <p:spPr>
          <a:xfrm>
            <a:off x="582099" y="591510"/>
            <a:ext cx="916645" cy="418468"/>
          </a:xfrm>
          <a:prstGeom prst="rect">
            <a:avLst/>
          </a:prstGeom>
          <a:noFill/>
          <a:ln>
            <a:noFill/>
          </a:ln>
        </p:spPr>
      </p:pic>
      <p:sp>
        <p:nvSpPr>
          <p:cNvPr id="397" name="Google Shape;397;p89"/>
          <p:cNvSpPr/>
          <p:nvPr>
            <p:ph idx="2" type="pic"/>
          </p:nvPr>
        </p:nvSpPr>
        <p:spPr>
          <a:xfrm>
            <a:off x="581127" y="3941851"/>
            <a:ext cx="445800" cy="445800"/>
          </a:xfrm>
          <a:prstGeom prst="ellipse">
            <a:avLst/>
          </a:prstGeom>
          <a:solidFill>
            <a:schemeClr val="lt2"/>
          </a:solidFill>
          <a:ln>
            <a:noFill/>
          </a:ln>
        </p:spPr>
      </p:sp>
      <p:sp>
        <p:nvSpPr>
          <p:cNvPr id="398" name="Google Shape;398;p89"/>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99" name="Google Shape;399;p89"/>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00" name="Google Shape;400;p89"/>
          <p:cNvPicPr preferRelativeResize="0"/>
          <p:nvPr/>
        </p:nvPicPr>
        <p:blipFill rotWithShape="1">
          <a:blip r:embed="rId3">
            <a:alphaModFix/>
          </a:blip>
          <a:srcRect b="9835" l="2074" r="0" t="0"/>
          <a:stretch/>
        </p:blipFill>
        <p:spPr>
          <a:xfrm flipH="1" rot="-5400000">
            <a:off x="5952499" y="1489295"/>
            <a:ext cx="3620944" cy="2762065"/>
          </a:xfrm>
          <a:prstGeom prst="rect">
            <a:avLst/>
          </a:prstGeom>
          <a:noFill/>
          <a:ln>
            <a:noFill/>
          </a:ln>
        </p:spPr>
      </p:pic>
      <p:pic>
        <p:nvPicPr>
          <p:cNvPr id="401" name="Google Shape;401;p89"/>
          <p:cNvPicPr preferRelativeResize="0"/>
          <p:nvPr/>
        </p:nvPicPr>
        <p:blipFill rotWithShape="1">
          <a:blip r:embed="rId4">
            <a:alphaModFix/>
          </a:blip>
          <a:srcRect b="-388" l="11102" r="35572" t="389"/>
          <a:stretch/>
        </p:blipFill>
        <p:spPr>
          <a:xfrm>
            <a:off x="5719155" y="400715"/>
            <a:ext cx="3036900" cy="3813900"/>
          </a:xfrm>
          <a:prstGeom prst="roundRect">
            <a:avLst>
              <a:gd fmla="val 1934" name="adj"/>
            </a:avLst>
          </a:prstGeom>
          <a:noFill/>
          <a:ln>
            <a:noFill/>
          </a:ln>
        </p:spPr>
      </p:pic>
      <p:sp>
        <p:nvSpPr>
          <p:cNvPr id="402" name="Google Shape;402;p8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2">
  <p:cSld name="Title and Content - Light 2">
    <p:spTree>
      <p:nvGrpSpPr>
        <p:cNvPr id="403" name="Shape 403"/>
        <p:cNvGrpSpPr/>
        <p:nvPr/>
      </p:nvGrpSpPr>
      <p:grpSpPr>
        <a:xfrm>
          <a:off x="0" y="0"/>
          <a:ext cx="0" cy="0"/>
          <a:chOff x="0" y="0"/>
          <a:chExt cx="0" cy="0"/>
        </a:xfrm>
      </p:grpSpPr>
      <p:grpSp>
        <p:nvGrpSpPr>
          <p:cNvPr id="404" name="Google Shape;404;p90"/>
          <p:cNvGrpSpPr/>
          <p:nvPr/>
        </p:nvGrpSpPr>
        <p:grpSpPr>
          <a:xfrm>
            <a:off x="-1" y="0"/>
            <a:ext cx="9144002" cy="5148458"/>
            <a:chOff x="-2" y="0"/>
            <a:chExt cx="12192002" cy="6864611"/>
          </a:xfrm>
        </p:grpSpPr>
        <p:sp>
          <p:nvSpPr>
            <p:cNvPr id="405" name="Google Shape;405;p90"/>
            <p:cNvSpPr/>
            <p:nvPr/>
          </p:nvSpPr>
          <p:spPr>
            <a:xfrm flipH="1">
              <a:off x="-2"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ackground pattern&#10;&#10;Description automatically generated" id="406" name="Google Shape;406;p90"/>
            <p:cNvPicPr preferRelativeResize="0"/>
            <p:nvPr/>
          </p:nvPicPr>
          <p:blipFill rotWithShape="1">
            <a:blip r:embed="rId2">
              <a:alphaModFix/>
            </a:blip>
            <a:srcRect b="0" l="0" r="0" t="0"/>
            <a:stretch/>
          </p:blipFill>
          <p:spPr>
            <a:xfrm>
              <a:off x="4179681" y="6611"/>
              <a:ext cx="8012318" cy="6851389"/>
            </a:xfrm>
            <a:prstGeom prst="rect">
              <a:avLst/>
            </a:prstGeom>
            <a:noFill/>
            <a:ln>
              <a:noFill/>
            </a:ln>
          </p:spPr>
        </p:pic>
        <p:sp>
          <p:nvSpPr>
            <p:cNvPr id="407" name="Google Shape;407;p90"/>
            <p:cNvSpPr/>
            <p:nvPr/>
          </p:nvSpPr>
          <p:spPr>
            <a:xfrm flipH="1">
              <a:off x="0" y="6611"/>
              <a:ext cx="12192000" cy="68580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08" name="Google Shape;408;p90"/>
          <p:cNvSpPr/>
          <p:nvPr/>
        </p:nvSpPr>
        <p:spPr>
          <a:xfrm>
            <a:off x="0" y="0"/>
            <a:ext cx="4572000" cy="5148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p90"/>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10" name="Google Shape;410;p90"/>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11" name="Google Shape;411;p90"/>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412" name="Google Shape;412;p9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3">
  <p:cSld name="Title and Content - Light 3">
    <p:spTree>
      <p:nvGrpSpPr>
        <p:cNvPr id="413" name="Shape 413"/>
        <p:cNvGrpSpPr/>
        <p:nvPr/>
      </p:nvGrpSpPr>
      <p:grpSpPr>
        <a:xfrm>
          <a:off x="0" y="0"/>
          <a:ext cx="0" cy="0"/>
          <a:chOff x="0" y="0"/>
          <a:chExt cx="0" cy="0"/>
        </a:xfrm>
      </p:grpSpPr>
      <p:grpSp>
        <p:nvGrpSpPr>
          <p:cNvPr id="414" name="Google Shape;414;p91"/>
          <p:cNvGrpSpPr/>
          <p:nvPr/>
        </p:nvGrpSpPr>
        <p:grpSpPr>
          <a:xfrm>
            <a:off x="0" y="0"/>
            <a:ext cx="9144000" cy="5143501"/>
            <a:chOff x="0" y="0"/>
            <a:chExt cx="12192000" cy="6858002"/>
          </a:xfrm>
        </p:grpSpPr>
        <p:sp>
          <p:nvSpPr>
            <p:cNvPr id="415" name="Google Shape;415;p91"/>
            <p:cNvSpPr/>
            <p:nvPr/>
          </p:nvSpPr>
          <p:spPr>
            <a:xfrm>
              <a:off x="0"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16" name="Google Shape;416;p91"/>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417" name="Google Shape;417;p91"/>
            <p:cNvSpPr/>
            <p:nvPr/>
          </p:nvSpPr>
          <p:spPr>
            <a:xfrm>
              <a:off x="0" y="0"/>
              <a:ext cx="12192000" cy="6858000"/>
            </a:xfrm>
            <a:prstGeom prst="rect">
              <a:avLst/>
            </a:prstGeom>
            <a:gradFill>
              <a:gsLst>
                <a:gs pos="0">
                  <a:schemeClr val="lt1"/>
                </a:gs>
                <a:gs pos="60000">
                  <a:schemeClr val="lt1"/>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418" name="Google Shape;418;p91"/>
          <p:cNvPicPr preferRelativeResize="0"/>
          <p:nvPr/>
        </p:nvPicPr>
        <p:blipFill rotWithShape="1">
          <a:blip r:embed="rId3">
            <a:alphaModFix amt="35000"/>
          </a:blip>
          <a:srcRect b="50285" l="48191" r="0" t="0"/>
          <a:stretch/>
        </p:blipFill>
        <p:spPr>
          <a:xfrm flipH="1">
            <a:off x="5354492" y="1507253"/>
            <a:ext cx="3789506" cy="3636250"/>
          </a:xfrm>
          <a:prstGeom prst="rect">
            <a:avLst/>
          </a:prstGeom>
          <a:noFill/>
          <a:ln>
            <a:noFill/>
          </a:ln>
        </p:spPr>
      </p:pic>
      <p:sp>
        <p:nvSpPr>
          <p:cNvPr id="419" name="Google Shape;419;p91"/>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20" name="Google Shape;420;p91"/>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21" name="Google Shape;421;p91"/>
          <p:cNvPicPr preferRelativeResize="0"/>
          <p:nvPr/>
        </p:nvPicPr>
        <p:blipFill rotWithShape="1">
          <a:blip r:embed="rId4">
            <a:alphaModFix/>
          </a:blip>
          <a:srcRect b="0" l="0" r="0" t="0"/>
          <a:stretch/>
        </p:blipFill>
        <p:spPr>
          <a:xfrm>
            <a:off x="8732520" y="0"/>
            <a:ext cx="411480" cy="411480"/>
          </a:xfrm>
          <a:prstGeom prst="rect">
            <a:avLst/>
          </a:prstGeom>
          <a:noFill/>
          <a:ln>
            <a:noFill/>
          </a:ln>
        </p:spPr>
      </p:pic>
      <p:sp>
        <p:nvSpPr>
          <p:cNvPr id="422" name="Google Shape;422;p9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3">
  <p:cSld name="Title and Content - Dark 3">
    <p:bg>
      <p:bgPr>
        <a:gradFill>
          <a:gsLst>
            <a:gs pos="0">
              <a:schemeClr val="accent2"/>
            </a:gs>
            <a:gs pos="100000">
              <a:schemeClr val="accent3"/>
            </a:gs>
          </a:gsLst>
          <a:lin ang="6600130" scaled="0"/>
        </a:gradFill>
      </p:bgPr>
    </p:bg>
    <p:spTree>
      <p:nvGrpSpPr>
        <p:cNvPr id="423" name="Shape 423"/>
        <p:cNvGrpSpPr/>
        <p:nvPr/>
      </p:nvGrpSpPr>
      <p:grpSpPr>
        <a:xfrm>
          <a:off x="0" y="0"/>
          <a:ext cx="0" cy="0"/>
          <a:chOff x="0" y="0"/>
          <a:chExt cx="0" cy="0"/>
        </a:xfrm>
      </p:grpSpPr>
      <p:pic>
        <p:nvPicPr>
          <p:cNvPr id="424" name="Google Shape;424;p92"/>
          <p:cNvPicPr preferRelativeResize="0"/>
          <p:nvPr/>
        </p:nvPicPr>
        <p:blipFill rotWithShape="1">
          <a:blip r:embed="rId2">
            <a:alphaModFix amt="50000"/>
          </a:blip>
          <a:srcRect b="45584" l="50000" r="9894" t="0"/>
          <a:stretch/>
        </p:blipFill>
        <p:spPr>
          <a:xfrm flipH="1" rot="5400000">
            <a:off x="917726" y="-917729"/>
            <a:ext cx="5143500" cy="6978956"/>
          </a:xfrm>
          <a:prstGeom prst="rect">
            <a:avLst/>
          </a:prstGeom>
          <a:noFill/>
          <a:ln>
            <a:noFill/>
          </a:ln>
        </p:spPr>
      </p:pic>
      <p:sp>
        <p:nvSpPr>
          <p:cNvPr id="425" name="Google Shape;425;p92"/>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26" name="Google Shape;426;p92"/>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27" name="Google Shape;427;p92"/>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428" name="Google Shape;428;p9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1">
  <p:cSld name="Title and Content - Half 1">
    <p:spTree>
      <p:nvGrpSpPr>
        <p:cNvPr id="429" name="Shape 429"/>
        <p:cNvGrpSpPr/>
        <p:nvPr/>
      </p:nvGrpSpPr>
      <p:grpSpPr>
        <a:xfrm>
          <a:off x="0" y="0"/>
          <a:ext cx="0" cy="0"/>
          <a:chOff x="0" y="0"/>
          <a:chExt cx="0" cy="0"/>
        </a:xfrm>
      </p:grpSpPr>
      <p:grpSp>
        <p:nvGrpSpPr>
          <p:cNvPr id="430" name="Google Shape;430;p93"/>
          <p:cNvGrpSpPr/>
          <p:nvPr/>
        </p:nvGrpSpPr>
        <p:grpSpPr>
          <a:xfrm>
            <a:off x="0" y="0"/>
            <a:ext cx="6011100" cy="5143501"/>
            <a:chOff x="0" y="0"/>
            <a:chExt cx="8014800" cy="6858002"/>
          </a:xfrm>
        </p:grpSpPr>
        <p:sp>
          <p:nvSpPr>
            <p:cNvPr id="431" name="Google Shape;431;p93"/>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2" name="Google Shape;432;p93"/>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433" name="Google Shape;433;p93"/>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34" name="Google Shape;434;p93"/>
          <p:cNvSpPr/>
          <p:nvPr/>
        </p:nvSpPr>
        <p:spPr>
          <a:xfrm>
            <a:off x="4572000" y="0"/>
            <a:ext cx="4572000" cy="5143500"/>
          </a:xfrm>
          <a:prstGeom prst="rect">
            <a:avLst/>
          </a:prstGeom>
          <a:solidFill>
            <a:srgbClr val="F0F1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93"/>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36" name="Google Shape;436;p93"/>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37" name="Google Shape;437;p93"/>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438" name="Google Shape;438;p9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2">
  <p:cSld name="Title and Content - Half 2">
    <p:spTree>
      <p:nvGrpSpPr>
        <p:cNvPr id="439" name="Shape 439"/>
        <p:cNvGrpSpPr/>
        <p:nvPr/>
      </p:nvGrpSpPr>
      <p:grpSpPr>
        <a:xfrm>
          <a:off x="0" y="0"/>
          <a:ext cx="0" cy="0"/>
          <a:chOff x="0" y="0"/>
          <a:chExt cx="0" cy="0"/>
        </a:xfrm>
      </p:grpSpPr>
      <p:grpSp>
        <p:nvGrpSpPr>
          <p:cNvPr id="440" name="Google Shape;440;p94"/>
          <p:cNvGrpSpPr/>
          <p:nvPr/>
        </p:nvGrpSpPr>
        <p:grpSpPr>
          <a:xfrm>
            <a:off x="0" y="0"/>
            <a:ext cx="6011100" cy="5143501"/>
            <a:chOff x="0" y="0"/>
            <a:chExt cx="8014800" cy="6858002"/>
          </a:xfrm>
        </p:grpSpPr>
        <p:sp>
          <p:nvSpPr>
            <p:cNvPr id="441" name="Google Shape;441;p94"/>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42" name="Google Shape;442;p94"/>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443" name="Google Shape;443;p94"/>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44" name="Google Shape;444;p94"/>
          <p:cNvSpPr/>
          <p:nvPr/>
        </p:nvSpPr>
        <p:spPr>
          <a:xfrm>
            <a:off x="6011426" y="0"/>
            <a:ext cx="3132600" cy="5143500"/>
          </a:xfrm>
          <a:prstGeom prst="rect">
            <a:avLst/>
          </a:prstGeom>
          <a:solidFill>
            <a:srgbClr val="F0F1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94"/>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46" name="Google Shape;446;p94"/>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47" name="Google Shape;447;p94"/>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448" name="Google Shape;448;p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3">
  <p:cSld name="Title and Content - Half 3">
    <p:spTree>
      <p:nvGrpSpPr>
        <p:cNvPr id="449" name="Shape 449"/>
        <p:cNvGrpSpPr/>
        <p:nvPr/>
      </p:nvGrpSpPr>
      <p:grpSpPr>
        <a:xfrm>
          <a:off x="0" y="0"/>
          <a:ext cx="0" cy="0"/>
          <a:chOff x="0" y="0"/>
          <a:chExt cx="0" cy="0"/>
        </a:xfrm>
      </p:grpSpPr>
      <p:grpSp>
        <p:nvGrpSpPr>
          <p:cNvPr id="450" name="Google Shape;450;p95"/>
          <p:cNvGrpSpPr/>
          <p:nvPr/>
        </p:nvGrpSpPr>
        <p:grpSpPr>
          <a:xfrm>
            <a:off x="0" y="0"/>
            <a:ext cx="6011100" cy="5143501"/>
            <a:chOff x="0" y="0"/>
            <a:chExt cx="8014800" cy="6858002"/>
          </a:xfrm>
        </p:grpSpPr>
        <p:sp>
          <p:nvSpPr>
            <p:cNvPr id="451" name="Google Shape;451;p95"/>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2" name="Google Shape;452;p95"/>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453" name="Google Shape;453;p95"/>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54" name="Google Shape;454;p95"/>
          <p:cNvSpPr/>
          <p:nvPr/>
        </p:nvSpPr>
        <p:spPr>
          <a:xfrm>
            <a:off x="4572000" y="0"/>
            <a:ext cx="4572000" cy="5143500"/>
          </a:xfrm>
          <a:prstGeom prst="rect">
            <a:avLst/>
          </a:prstGeom>
          <a:gradFill>
            <a:gsLst>
              <a:gs pos="0">
                <a:schemeClr val="accent3"/>
              </a:gs>
              <a:gs pos="8000">
                <a:schemeClr val="accent3"/>
              </a:gs>
              <a:gs pos="100000">
                <a:schemeClr val="accent1"/>
              </a:gs>
            </a:gsLst>
            <a:lin ang="14400033"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5" name="Google Shape;455;p95"/>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56" name="Google Shape;456;p95"/>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57" name="Google Shape;457;p95"/>
          <p:cNvPicPr preferRelativeResize="0"/>
          <p:nvPr/>
        </p:nvPicPr>
        <p:blipFill rotWithShape="1">
          <a:blip r:embed="rId3">
            <a:alphaModFix amt="35000"/>
          </a:blip>
          <a:srcRect b="45584" l="50000" r="-337" t="0"/>
          <a:stretch/>
        </p:blipFill>
        <p:spPr>
          <a:xfrm flipH="1">
            <a:off x="4865919" y="518563"/>
            <a:ext cx="4278081" cy="4624938"/>
          </a:xfrm>
          <a:prstGeom prst="rect">
            <a:avLst/>
          </a:prstGeom>
          <a:noFill/>
          <a:ln>
            <a:noFill/>
          </a:ln>
        </p:spPr>
      </p:pic>
      <p:pic>
        <p:nvPicPr>
          <p:cNvPr id="458" name="Google Shape;458;p95"/>
          <p:cNvPicPr preferRelativeResize="0"/>
          <p:nvPr/>
        </p:nvPicPr>
        <p:blipFill rotWithShape="1">
          <a:blip r:embed="rId4">
            <a:alphaModFix/>
          </a:blip>
          <a:srcRect b="0" l="0" r="0" t="0"/>
          <a:stretch/>
        </p:blipFill>
        <p:spPr>
          <a:xfrm>
            <a:off x="8732520" y="0"/>
            <a:ext cx="411480" cy="411480"/>
          </a:xfrm>
          <a:prstGeom prst="rect">
            <a:avLst/>
          </a:prstGeom>
          <a:noFill/>
          <a:ln>
            <a:noFill/>
          </a:ln>
        </p:spPr>
      </p:pic>
      <p:sp>
        <p:nvSpPr>
          <p:cNvPr id="459" name="Google Shape;459;p9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4">
  <p:cSld name="Title and Content - Half 4">
    <p:spTree>
      <p:nvGrpSpPr>
        <p:cNvPr id="460" name="Shape 460"/>
        <p:cNvGrpSpPr/>
        <p:nvPr/>
      </p:nvGrpSpPr>
      <p:grpSpPr>
        <a:xfrm>
          <a:off x="0" y="0"/>
          <a:ext cx="0" cy="0"/>
          <a:chOff x="0" y="0"/>
          <a:chExt cx="0" cy="0"/>
        </a:xfrm>
      </p:grpSpPr>
      <p:sp>
        <p:nvSpPr>
          <p:cNvPr id="461" name="Google Shape;461;p96"/>
          <p:cNvSpPr/>
          <p:nvPr/>
        </p:nvSpPr>
        <p:spPr>
          <a:xfrm>
            <a:off x="0" y="0"/>
            <a:ext cx="4572000" cy="5143500"/>
          </a:xfrm>
          <a:prstGeom prst="rect">
            <a:avLst/>
          </a:prstGeom>
          <a:gradFill>
            <a:gsLst>
              <a:gs pos="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2" name="Google Shape;462;p96"/>
          <p:cNvSpPr txBox="1"/>
          <p:nvPr>
            <p:ph type="title"/>
          </p:nvPr>
        </p:nvSpPr>
        <p:spPr>
          <a:xfrm>
            <a:off x="507491"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63" name="Google Shape;463;p96"/>
          <p:cNvSpPr txBox="1"/>
          <p:nvPr>
            <p:ph idx="1" type="body"/>
          </p:nvPr>
        </p:nvSpPr>
        <p:spPr>
          <a:xfrm>
            <a:off x="507490"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64" name="Google Shape;464;p96"/>
          <p:cNvPicPr preferRelativeResize="0"/>
          <p:nvPr/>
        </p:nvPicPr>
        <p:blipFill rotWithShape="1">
          <a:blip r:embed="rId2">
            <a:alphaModFix/>
          </a:blip>
          <a:srcRect b="45584" l="50000" r="-337" t="0"/>
          <a:stretch/>
        </p:blipFill>
        <p:spPr>
          <a:xfrm>
            <a:off x="0" y="518563"/>
            <a:ext cx="4278088" cy="4624938"/>
          </a:xfrm>
          <a:prstGeom prst="rect">
            <a:avLst/>
          </a:prstGeom>
          <a:noFill/>
          <a:ln>
            <a:noFill/>
          </a:ln>
        </p:spPr>
      </p:pic>
      <p:pic>
        <p:nvPicPr>
          <p:cNvPr id="465" name="Google Shape;465;p96"/>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466" name="Google Shape;466;p9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5">
  <p:cSld name="Title and Content - Half 5">
    <p:spTree>
      <p:nvGrpSpPr>
        <p:cNvPr id="467" name="Shape 467"/>
        <p:cNvGrpSpPr/>
        <p:nvPr/>
      </p:nvGrpSpPr>
      <p:grpSpPr>
        <a:xfrm>
          <a:off x="0" y="0"/>
          <a:ext cx="0" cy="0"/>
          <a:chOff x="0" y="0"/>
          <a:chExt cx="0" cy="0"/>
        </a:xfrm>
      </p:grpSpPr>
      <p:sp>
        <p:nvSpPr>
          <p:cNvPr id="468" name="Google Shape;468;p97"/>
          <p:cNvSpPr/>
          <p:nvPr/>
        </p:nvSpPr>
        <p:spPr>
          <a:xfrm>
            <a:off x="3542043" y="0"/>
            <a:ext cx="5602200" cy="5143500"/>
          </a:xfrm>
          <a:prstGeom prst="rect">
            <a:avLst/>
          </a:prstGeom>
          <a:solidFill>
            <a:srgbClr val="F3F7F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9" name="Google Shape;469;p97"/>
          <p:cNvSpPr txBox="1"/>
          <p:nvPr>
            <p:ph type="title"/>
          </p:nvPr>
        </p:nvSpPr>
        <p:spPr>
          <a:xfrm>
            <a:off x="507492" y="1590978"/>
            <a:ext cx="2469000" cy="1212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70" name="Google Shape;470;p97"/>
          <p:cNvSpPr txBox="1"/>
          <p:nvPr>
            <p:ph idx="1" type="body"/>
          </p:nvPr>
        </p:nvSpPr>
        <p:spPr>
          <a:xfrm>
            <a:off x="507492" y="2803440"/>
            <a:ext cx="2469000" cy="325200"/>
          </a:xfrm>
          <a:prstGeom prst="rect">
            <a:avLst/>
          </a:prstGeom>
          <a:noFill/>
          <a:ln>
            <a:noFill/>
          </a:ln>
        </p:spPr>
        <p:txBody>
          <a:bodyPr anchorCtr="0" anchor="t" bIns="34275" lIns="0" spcFirstLastPara="1" rIns="68575" wrap="square" tIns="34275">
            <a:no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471" name="Google Shape;471;p97"/>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472" name="Google Shape;472;p97"/>
          <p:cNvSpPr/>
          <p:nvPr/>
        </p:nvSpPr>
        <p:spPr>
          <a:xfrm>
            <a:off x="0" y="0"/>
            <a:ext cx="3846300" cy="5143500"/>
          </a:xfrm>
          <a:prstGeom prst="rect">
            <a:avLst/>
          </a:prstGeom>
          <a:gradFill>
            <a:gsLst>
              <a:gs pos="0">
                <a:schemeClr val="accent3"/>
              </a:gs>
              <a:gs pos="1300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electronics, camera lens&#10;&#10;Description automatically generated" id="473" name="Google Shape;473;p97"/>
          <p:cNvPicPr preferRelativeResize="0"/>
          <p:nvPr/>
        </p:nvPicPr>
        <p:blipFill rotWithShape="1">
          <a:blip r:embed="rId3">
            <a:alphaModFix amt="66000"/>
          </a:blip>
          <a:srcRect b="0" l="0" r="0" t="0"/>
          <a:stretch/>
        </p:blipFill>
        <p:spPr>
          <a:xfrm>
            <a:off x="0" y="0"/>
            <a:ext cx="3845104" cy="5143498"/>
          </a:xfrm>
          <a:prstGeom prst="rect">
            <a:avLst/>
          </a:prstGeom>
          <a:noFill/>
          <a:ln>
            <a:noFill/>
          </a:ln>
        </p:spPr>
      </p:pic>
      <p:sp>
        <p:nvSpPr>
          <p:cNvPr id="474" name="Google Shape;474;p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gradFill>
          <a:gsLst>
            <a:gs pos="0">
              <a:schemeClr val="accent3"/>
            </a:gs>
            <a:gs pos="40000">
              <a:srgbClr val="012376"/>
            </a:gs>
            <a:gs pos="100000">
              <a:schemeClr val="accent1"/>
            </a:gs>
          </a:gsLst>
          <a:lin ang="14400033" scaled="0"/>
        </a:gradFill>
      </p:bgPr>
    </p:bg>
    <p:spTree>
      <p:nvGrpSpPr>
        <p:cNvPr id="475" name="Shape 475"/>
        <p:cNvGrpSpPr/>
        <p:nvPr/>
      </p:nvGrpSpPr>
      <p:grpSpPr>
        <a:xfrm>
          <a:off x="0" y="0"/>
          <a:ext cx="0" cy="0"/>
          <a:chOff x="0" y="0"/>
          <a:chExt cx="0" cy="0"/>
        </a:xfrm>
      </p:grpSpPr>
      <p:sp>
        <p:nvSpPr>
          <p:cNvPr id="476" name="Google Shape;476;p98"/>
          <p:cNvSpPr txBox="1"/>
          <p:nvPr>
            <p:ph type="title"/>
          </p:nvPr>
        </p:nvSpPr>
        <p:spPr>
          <a:xfrm>
            <a:off x="2052690" y="1913878"/>
            <a:ext cx="5038800" cy="1315800"/>
          </a:xfrm>
          <a:prstGeom prst="rect">
            <a:avLst/>
          </a:prstGeom>
          <a:noFill/>
          <a:ln>
            <a:noFill/>
          </a:ln>
        </p:spPr>
        <p:txBody>
          <a:bodyPr anchorCtr="0" anchor="ctr" bIns="34275" lIns="68575" spcFirstLastPara="1" rIns="68575" wrap="square" tIns="34275">
            <a:spAutoFit/>
          </a:bodyPr>
          <a:lstStyle>
            <a:lvl1pPr lvl="0" algn="ctr">
              <a:lnSpc>
                <a:spcPct val="100000"/>
              </a:lnSpc>
              <a:spcBef>
                <a:spcPts val="0"/>
              </a:spcBef>
              <a:spcAft>
                <a:spcPts val="0"/>
              </a:spcAft>
              <a:buSzPts val="1100"/>
              <a:buNone/>
              <a:defRPr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477" name="Google Shape;477;p98"/>
          <p:cNvPicPr preferRelativeResize="0"/>
          <p:nvPr/>
        </p:nvPicPr>
        <p:blipFill rotWithShape="1">
          <a:blip r:embed="rId2">
            <a:alphaModFix/>
          </a:blip>
          <a:srcRect b="0" l="0" r="0" t="0"/>
          <a:stretch/>
        </p:blipFill>
        <p:spPr>
          <a:xfrm>
            <a:off x="8732520" y="0"/>
            <a:ext cx="411480" cy="411480"/>
          </a:xfrm>
          <a:prstGeom prst="rect">
            <a:avLst/>
          </a:prstGeom>
          <a:noFill/>
          <a:ln>
            <a:noFill/>
          </a:ln>
        </p:spPr>
      </p:pic>
      <p:pic>
        <p:nvPicPr>
          <p:cNvPr descr="A picture containing electronics, camera lens&#10;&#10;Description automatically generated" id="478" name="Google Shape;478;p98"/>
          <p:cNvPicPr preferRelativeResize="0"/>
          <p:nvPr/>
        </p:nvPicPr>
        <p:blipFill rotWithShape="1">
          <a:blip r:embed="rId3">
            <a:alphaModFix/>
          </a:blip>
          <a:srcRect b="0" l="0" r="0" t="0"/>
          <a:stretch/>
        </p:blipFill>
        <p:spPr>
          <a:xfrm>
            <a:off x="0" y="0"/>
            <a:ext cx="6255515" cy="5143498"/>
          </a:xfrm>
          <a:prstGeom prst="rect">
            <a:avLst/>
          </a:prstGeom>
          <a:noFill/>
          <a:ln>
            <a:noFill/>
          </a:ln>
        </p:spPr>
      </p:pic>
      <p:sp>
        <p:nvSpPr>
          <p:cNvPr id="479" name="Google Shape;479;p9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1">
  <p:cSld name="Title and Content - Light 1">
    <p:bg>
      <p:bgPr>
        <a:solidFill>
          <a:srgbClr val="E5EEFC"/>
        </a:solidFill>
      </p:bgPr>
    </p:bg>
    <p:spTree>
      <p:nvGrpSpPr>
        <p:cNvPr id="39" name="Shape 39"/>
        <p:cNvGrpSpPr/>
        <p:nvPr/>
      </p:nvGrpSpPr>
      <p:grpSpPr>
        <a:xfrm>
          <a:off x="0" y="0"/>
          <a:ext cx="0" cy="0"/>
          <a:chOff x="0" y="0"/>
          <a:chExt cx="0" cy="0"/>
        </a:xfrm>
      </p:grpSpPr>
      <p:sp>
        <p:nvSpPr>
          <p:cNvPr id="40" name="Google Shape;40;p29"/>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1" name="Google Shape;41;p29"/>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42" name="Google Shape;42;p29"/>
          <p:cNvSpPr txBox="1"/>
          <p:nvPr/>
        </p:nvSpPr>
        <p:spPr>
          <a:xfrm>
            <a:off x="7679750" y="4874100"/>
            <a:ext cx="1290000" cy="246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rPr b="1" i="0" lang="en-US" sz="400" u="none" cap="none" strike="noStrike">
                <a:solidFill>
                  <a:srgbClr val="0080FF"/>
                </a:solidFill>
                <a:latin typeface="Manrope"/>
                <a:ea typeface="Manrope"/>
                <a:cs typeface="Manrope"/>
                <a:sym typeface="Manrope"/>
              </a:rPr>
              <a:t>Copyright Orca Security 2022</a:t>
            </a:r>
            <a:endParaRPr b="1" i="0" sz="400" u="none" cap="none" strike="noStrike">
              <a:solidFill>
                <a:srgbClr val="0080FF"/>
              </a:solidFill>
              <a:latin typeface="Manrope"/>
              <a:ea typeface="Manrope"/>
              <a:cs typeface="Manrope"/>
              <a:sym typeface="Manrope"/>
            </a:endParaRPr>
          </a:p>
        </p:txBody>
      </p:sp>
      <p:sp>
        <p:nvSpPr>
          <p:cNvPr id="43" name="Google Shape;43;p29"/>
          <p:cNvSpPr txBox="1"/>
          <p:nvPr>
            <p:ph idx="12" type="sldNum"/>
          </p:nvPr>
        </p:nvSpPr>
        <p:spPr>
          <a:xfrm>
            <a:off x="8788140" y="4852351"/>
            <a:ext cx="411600" cy="1389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1pPr>
            <a:lvl2pPr indent="0" lvl="1"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2pPr>
            <a:lvl3pPr indent="0" lvl="2"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3pPr>
            <a:lvl4pPr indent="0" lvl="3"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4pPr>
            <a:lvl5pPr indent="0" lvl="4"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5pPr>
            <a:lvl6pPr indent="0" lvl="5"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6pPr>
            <a:lvl7pPr indent="0" lvl="6"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7pPr>
            <a:lvl8pPr indent="0" lvl="7"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8pPr>
            <a:lvl9pPr indent="0" lvl="8"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9pPr>
          </a:lstStyle>
          <a:p>
            <a:pPr indent="0" lvl="0" marL="0" rtl="0" algn="ctr">
              <a:spcBef>
                <a:spcPts val="0"/>
              </a:spcBef>
              <a:spcAft>
                <a:spcPts val="0"/>
              </a:spcAft>
              <a:buNone/>
            </a:pPr>
            <a:fld id="{00000000-1234-1234-1234-123412341234}" type="slidenum">
              <a:rPr lang="en-US"/>
              <a:t>‹#›</a:t>
            </a:fld>
            <a:endParaRPr/>
          </a:p>
        </p:txBody>
      </p:sp>
      <p:pic>
        <p:nvPicPr>
          <p:cNvPr id="44" name="Google Shape;44;p29"/>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A">
  <p:cSld name="Agenda A">
    <p:spTree>
      <p:nvGrpSpPr>
        <p:cNvPr id="480" name="Shape 480"/>
        <p:cNvGrpSpPr/>
        <p:nvPr/>
      </p:nvGrpSpPr>
      <p:grpSpPr>
        <a:xfrm>
          <a:off x="0" y="0"/>
          <a:ext cx="0" cy="0"/>
          <a:chOff x="0" y="0"/>
          <a:chExt cx="0" cy="0"/>
        </a:xfrm>
      </p:grpSpPr>
      <p:sp>
        <p:nvSpPr>
          <p:cNvPr id="481" name="Google Shape;481;p99"/>
          <p:cNvSpPr txBox="1"/>
          <p:nvPr>
            <p:ph type="title"/>
          </p:nvPr>
        </p:nvSpPr>
        <p:spPr>
          <a:xfrm>
            <a:off x="971891" y="921494"/>
            <a:ext cx="4824600" cy="623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3"/>
              </a:buClr>
              <a:buSzPts val="3800"/>
              <a:buFont typeface="Arial"/>
              <a:buNone/>
              <a:defRPr sz="3800">
                <a:solidFill>
                  <a:schemeClr val="accent3"/>
                </a:solidFil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p:txBody>
      </p:sp>
      <p:sp>
        <p:nvSpPr>
          <p:cNvPr id="482" name="Google Shape;482;p99"/>
          <p:cNvSpPr txBox="1"/>
          <p:nvPr>
            <p:ph idx="1" type="body"/>
          </p:nvPr>
        </p:nvSpPr>
        <p:spPr>
          <a:xfrm>
            <a:off x="971891" y="1737638"/>
            <a:ext cx="4380900" cy="266100"/>
          </a:xfrm>
          <a:prstGeom prst="rect">
            <a:avLst/>
          </a:prstGeom>
          <a:noFill/>
          <a:ln>
            <a:noFill/>
          </a:ln>
        </p:spPr>
        <p:txBody>
          <a:bodyPr anchorCtr="0" anchor="t" bIns="34275" lIns="34275" spcFirstLastPara="1" rIns="34275" wrap="square" tIns="34275">
            <a:normAutofit/>
          </a:bodyPr>
          <a:lstStyle>
            <a:lvl1pPr indent="-228600" lvl="0" marL="457200" algn="l">
              <a:lnSpc>
                <a:spcPct val="100000"/>
              </a:lnSpc>
              <a:spcBef>
                <a:spcPts val="0"/>
              </a:spcBef>
              <a:spcAft>
                <a:spcPts val="0"/>
              </a:spcAft>
              <a:buClr>
                <a:srgbClr val="000000"/>
              </a:buClr>
              <a:buSzPts val="1400"/>
              <a:buNone/>
              <a:defRPr/>
            </a:lvl1pPr>
            <a:lvl2pPr indent="-228600" lvl="1" marL="914400" algn="l">
              <a:lnSpc>
                <a:spcPct val="100000"/>
              </a:lnSpc>
              <a:spcBef>
                <a:spcPts val="0"/>
              </a:spcBef>
              <a:spcAft>
                <a:spcPts val="0"/>
              </a:spcAft>
              <a:buClr>
                <a:srgbClr val="000000"/>
              </a:buClr>
              <a:buSzPts val="1400"/>
              <a:buNone/>
              <a:defRPr/>
            </a:lvl2pPr>
            <a:lvl3pPr indent="-228600" lvl="2" marL="1371600" algn="l">
              <a:lnSpc>
                <a:spcPct val="100000"/>
              </a:lnSpc>
              <a:spcBef>
                <a:spcPts val="0"/>
              </a:spcBef>
              <a:spcAft>
                <a:spcPts val="0"/>
              </a:spcAft>
              <a:buClr>
                <a:srgbClr val="000000"/>
              </a:buClr>
              <a:buSzPts val="1400"/>
              <a:buNone/>
              <a:defRPr/>
            </a:lvl3pPr>
            <a:lvl4pPr indent="-228600" lvl="3" marL="1828800" algn="l">
              <a:lnSpc>
                <a:spcPct val="100000"/>
              </a:lnSpc>
              <a:spcBef>
                <a:spcPts val="0"/>
              </a:spcBef>
              <a:spcAft>
                <a:spcPts val="0"/>
              </a:spcAft>
              <a:buClr>
                <a:srgbClr val="000000"/>
              </a:buClr>
              <a:buSzPts val="1400"/>
              <a:buNone/>
              <a:defRPr/>
            </a:lvl4pPr>
            <a:lvl5pPr indent="-228600" lvl="4" marL="2286000" algn="l">
              <a:lnSpc>
                <a:spcPct val="100000"/>
              </a:lnSpc>
              <a:spcBef>
                <a:spcPts val="0"/>
              </a:spcBef>
              <a:spcAft>
                <a:spcPts val="0"/>
              </a:spcAft>
              <a:buClr>
                <a:srgbClr val="000000"/>
              </a:buClr>
              <a:buSzPts val="1400"/>
              <a:buNone/>
              <a:defRPr/>
            </a:lvl5pPr>
            <a:lvl6pPr indent="-228600" lvl="5" marL="2743200" algn="l">
              <a:lnSpc>
                <a:spcPct val="100000"/>
              </a:lnSpc>
              <a:spcBef>
                <a:spcPts val="0"/>
              </a:spcBef>
              <a:spcAft>
                <a:spcPts val="0"/>
              </a:spcAft>
              <a:buClr>
                <a:srgbClr val="000000"/>
              </a:buClr>
              <a:buSzPts val="1400"/>
              <a:buNone/>
              <a:defRPr/>
            </a:lvl6pPr>
            <a:lvl7pPr indent="-228600" lvl="6" marL="3200400" algn="l">
              <a:lnSpc>
                <a:spcPct val="100000"/>
              </a:lnSpc>
              <a:spcBef>
                <a:spcPts val="0"/>
              </a:spcBef>
              <a:spcAft>
                <a:spcPts val="0"/>
              </a:spcAft>
              <a:buClr>
                <a:srgbClr val="000000"/>
              </a:buClr>
              <a:buSzPts val="1400"/>
              <a:buNone/>
              <a:defRPr/>
            </a:lvl7pPr>
            <a:lvl8pPr indent="-228600" lvl="7" marL="3657600" algn="l">
              <a:lnSpc>
                <a:spcPct val="100000"/>
              </a:lnSpc>
              <a:spcBef>
                <a:spcPts val="0"/>
              </a:spcBef>
              <a:spcAft>
                <a:spcPts val="0"/>
              </a:spcAft>
              <a:buClr>
                <a:srgbClr val="000000"/>
              </a:buClr>
              <a:buSzPts val="1400"/>
              <a:buNone/>
              <a:defRPr/>
            </a:lvl8pPr>
            <a:lvl9pPr indent="-228600" lvl="8" marL="4114800" algn="l">
              <a:lnSpc>
                <a:spcPct val="100000"/>
              </a:lnSpc>
              <a:spcBef>
                <a:spcPts val="0"/>
              </a:spcBef>
              <a:spcAft>
                <a:spcPts val="0"/>
              </a:spcAft>
              <a:buClr>
                <a:srgbClr val="000000"/>
              </a:buClr>
              <a:buSzPts val="1400"/>
              <a:buNone/>
              <a:defRPr/>
            </a:lvl9pPr>
          </a:lstStyle>
          <a:p/>
        </p:txBody>
      </p:sp>
      <p:sp>
        <p:nvSpPr>
          <p:cNvPr id="483" name="Google Shape;483;p99"/>
          <p:cNvSpPr txBox="1"/>
          <p:nvPr>
            <p:ph idx="12" type="sldNum"/>
          </p:nvPr>
        </p:nvSpPr>
        <p:spPr>
          <a:xfrm>
            <a:off x="8461356" y="4583218"/>
            <a:ext cx="184200" cy="192300"/>
          </a:xfrm>
          <a:prstGeom prst="rect">
            <a:avLst/>
          </a:prstGeom>
          <a:noFill/>
          <a:ln>
            <a:noFill/>
          </a:ln>
        </p:spPr>
        <p:txBody>
          <a:bodyPr anchorCtr="0" anchor="ctr" bIns="34275" lIns="34275" spcFirstLastPara="1" rIns="34275" wrap="square" tIns="34275">
            <a:spAutoFit/>
          </a:bodyPr>
          <a:lstStyle>
            <a:lvl1pPr indent="0" lvl="0"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1pPr>
            <a:lvl2pPr indent="0" lvl="1"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2pPr>
            <a:lvl3pPr indent="0" lvl="2"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3pPr>
            <a:lvl4pPr indent="0" lvl="3"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4pPr>
            <a:lvl5pPr indent="0" lvl="4"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5pPr>
            <a:lvl6pPr indent="0" lvl="5"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6pPr>
            <a:lvl7pPr indent="0" lvl="6"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7pPr>
            <a:lvl8pPr indent="0" lvl="7"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8pPr>
            <a:lvl9pPr indent="0" lvl="8"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4">
  <p:cSld name="Title and Content - Dark 4">
    <p:bg>
      <p:bgPr>
        <a:solidFill>
          <a:srgbClr val="E5EEFC"/>
        </a:solidFill>
      </p:bgPr>
    </p:bg>
    <p:spTree>
      <p:nvGrpSpPr>
        <p:cNvPr id="488" name="Shape 488"/>
        <p:cNvGrpSpPr/>
        <p:nvPr/>
      </p:nvGrpSpPr>
      <p:grpSpPr>
        <a:xfrm>
          <a:off x="0" y="0"/>
          <a:ext cx="0" cy="0"/>
          <a:chOff x="0" y="0"/>
          <a:chExt cx="0" cy="0"/>
        </a:xfrm>
      </p:grpSpPr>
      <p:sp>
        <p:nvSpPr>
          <p:cNvPr id="489" name="Google Shape;489;p24"/>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90" name="Google Shape;490;p24"/>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491" name="Google Shape;491;p24"/>
          <p:cNvSpPr txBox="1"/>
          <p:nvPr/>
        </p:nvSpPr>
        <p:spPr>
          <a:xfrm>
            <a:off x="7679750" y="4874100"/>
            <a:ext cx="1290000" cy="246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rPr b="1" i="0" lang="en-US" sz="400" u="none" cap="none" strike="noStrike">
                <a:solidFill>
                  <a:srgbClr val="0080FF"/>
                </a:solidFill>
                <a:latin typeface="Manrope"/>
                <a:ea typeface="Manrope"/>
                <a:cs typeface="Manrope"/>
                <a:sym typeface="Manrope"/>
              </a:rPr>
              <a:t>Copyright Orca Security 2022</a:t>
            </a:r>
            <a:endParaRPr b="1" i="0" sz="400" u="none" cap="none" strike="noStrike">
              <a:solidFill>
                <a:srgbClr val="0080FF"/>
              </a:solidFill>
              <a:latin typeface="Manrope"/>
              <a:ea typeface="Manrope"/>
              <a:cs typeface="Manrope"/>
              <a:sym typeface="Manrope"/>
            </a:endParaRPr>
          </a:p>
        </p:txBody>
      </p:sp>
      <p:sp>
        <p:nvSpPr>
          <p:cNvPr id="492" name="Google Shape;492;p24"/>
          <p:cNvSpPr txBox="1"/>
          <p:nvPr>
            <p:ph idx="12" type="sldNum"/>
          </p:nvPr>
        </p:nvSpPr>
        <p:spPr>
          <a:xfrm>
            <a:off x="8788140" y="4852351"/>
            <a:ext cx="411600" cy="1389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1pPr>
            <a:lvl2pPr indent="0" lvl="1"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2pPr>
            <a:lvl3pPr indent="0" lvl="2"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3pPr>
            <a:lvl4pPr indent="0" lvl="3"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4pPr>
            <a:lvl5pPr indent="0" lvl="4"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5pPr>
            <a:lvl6pPr indent="0" lvl="5"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6pPr>
            <a:lvl7pPr indent="0" lvl="6"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7pPr>
            <a:lvl8pPr indent="0" lvl="7"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8pPr>
            <a:lvl9pPr indent="0" lvl="8"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9pPr>
          </a:lstStyle>
          <a:p>
            <a:pPr indent="0" lvl="0" marL="0" rtl="0" algn="ctr">
              <a:spcBef>
                <a:spcPts val="0"/>
              </a:spcBef>
              <a:spcAft>
                <a:spcPts val="0"/>
              </a:spcAft>
              <a:buNone/>
            </a:pPr>
            <a:fld id="{00000000-1234-1234-1234-123412341234}" type="slidenum">
              <a:rPr lang="en-US"/>
              <a:t>‹#›</a:t>
            </a:fld>
            <a:endParaRPr/>
          </a:p>
        </p:txBody>
      </p:sp>
      <p:pic>
        <p:nvPicPr>
          <p:cNvPr id="493" name="Google Shape;493;p24"/>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gradFill>
          <a:gsLst>
            <a:gs pos="0">
              <a:schemeClr val="accent3"/>
            </a:gs>
            <a:gs pos="100000">
              <a:schemeClr val="accent2"/>
            </a:gs>
          </a:gsLst>
          <a:lin ang="18599929" scaled="0"/>
        </a:gradFill>
      </p:bgPr>
    </p:bg>
    <p:spTree>
      <p:nvGrpSpPr>
        <p:cNvPr id="494" name="Shape 494"/>
        <p:cNvGrpSpPr/>
        <p:nvPr/>
      </p:nvGrpSpPr>
      <p:grpSpPr>
        <a:xfrm>
          <a:off x="0" y="0"/>
          <a:ext cx="0" cy="0"/>
          <a:chOff x="0" y="0"/>
          <a:chExt cx="0" cy="0"/>
        </a:xfrm>
      </p:grpSpPr>
      <p:sp>
        <p:nvSpPr>
          <p:cNvPr id="495" name="Google Shape;495;p54"/>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96" name="Google Shape;496;p54"/>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lt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497" name="Google Shape;497;p54"/>
          <p:cNvPicPr preferRelativeResize="0"/>
          <p:nvPr/>
        </p:nvPicPr>
        <p:blipFill rotWithShape="1">
          <a:blip r:embed="rId2">
            <a:alphaModFix/>
          </a:blip>
          <a:srcRect b="0" l="0" r="0" t="0"/>
          <a:stretch/>
        </p:blipFill>
        <p:spPr>
          <a:xfrm>
            <a:off x="581127" y="591510"/>
            <a:ext cx="918590" cy="418469"/>
          </a:xfrm>
          <a:prstGeom prst="rect">
            <a:avLst/>
          </a:prstGeom>
          <a:noFill/>
          <a:ln>
            <a:noFill/>
          </a:ln>
        </p:spPr>
      </p:pic>
      <p:sp>
        <p:nvSpPr>
          <p:cNvPr id="498" name="Google Shape;498;p54"/>
          <p:cNvSpPr/>
          <p:nvPr>
            <p:ph idx="2" type="pic"/>
          </p:nvPr>
        </p:nvSpPr>
        <p:spPr>
          <a:xfrm>
            <a:off x="581127" y="3941851"/>
            <a:ext cx="445800" cy="445800"/>
          </a:xfrm>
          <a:prstGeom prst="ellipse">
            <a:avLst/>
          </a:prstGeom>
          <a:solidFill>
            <a:schemeClr val="lt2"/>
          </a:solidFill>
          <a:ln>
            <a:noFill/>
          </a:ln>
        </p:spPr>
      </p:sp>
      <p:sp>
        <p:nvSpPr>
          <p:cNvPr id="499" name="Google Shape;499;p54"/>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00" name="Google Shape;500;p54"/>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01" name="Google Shape;501;p5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1">
  <p:cSld name="Title and Content - Dark 1">
    <p:bg>
      <p:bgPr>
        <a:solidFill>
          <a:srgbClr val="E5EEFC"/>
        </a:solidFill>
      </p:bgPr>
    </p:bg>
    <p:spTree>
      <p:nvGrpSpPr>
        <p:cNvPr id="502" name="Shape 502"/>
        <p:cNvGrpSpPr/>
        <p:nvPr/>
      </p:nvGrpSpPr>
      <p:grpSpPr>
        <a:xfrm>
          <a:off x="0" y="0"/>
          <a:ext cx="0" cy="0"/>
          <a:chOff x="0" y="0"/>
          <a:chExt cx="0" cy="0"/>
        </a:xfrm>
      </p:grpSpPr>
      <p:sp>
        <p:nvSpPr>
          <p:cNvPr id="503" name="Google Shape;503;p55"/>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80FF"/>
              </a:buClr>
              <a:buSzPts val="1400"/>
              <a:buFont typeface="Manrope"/>
              <a:buNone/>
              <a:defRPr b="1" sz="2700">
                <a:solidFill>
                  <a:srgbClr val="0080FF"/>
                </a:solidFill>
                <a:latin typeface="Manrope"/>
                <a:ea typeface="Manrope"/>
                <a:cs typeface="Manrope"/>
                <a:sym typeface="Manrop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04" name="Google Shape;504;p55"/>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Clr>
                <a:srgbClr val="012376"/>
              </a:buClr>
              <a:buSzPts val="1100"/>
              <a:buFont typeface="Manrope Medium"/>
              <a:buNone/>
              <a:defRPr sz="1400">
                <a:solidFill>
                  <a:srgbClr val="012376"/>
                </a:solidFill>
                <a:latin typeface="Manrope Medium"/>
                <a:ea typeface="Manrope Medium"/>
                <a:cs typeface="Manrope Medium"/>
                <a:sym typeface="Manrope Medium"/>
              </a:defRPr>
            </a:lvl1pPr>
            <a:lvl2pPr indent="-228600" lvl="1" marL="914400" algn="l">
              <a:lnSpc>
                <a:spcPct val="100000"/>
              </a:lnSpc>
              <a:spcBef>
                <a:spcPts val="0"/>
              </a:spcBef>
              <a:spcAft>
                <a:spcPts val="0"/>
              </a:spcAft>
              <a:buClr>
                <a:srgbClr val="012376"/>
              </a:buClr>
              <a:buSzPts val="1100"/>
              <a:buFont typeface="Manrope Medium"/>
              <a:buNone/>
              <a:defRPr>
                <a:solidFill>
                  <a:srgbClr val="012376"/>
                </a:solidFill>
                <a:latin typeface="Manrope Medium"/>
                <a:ea typeface="Manrope Medium"/>
                <a:cs typeface="Manrope Medium"/>
                <a:sym typeface="Manrope Medium"/>
              </a:defRPr>
            </a:lvl2pPr>
            <a:lvl3pPr indent="-228600" lvl="2" marL="1371600" algn="l">
              <a:lnSpc>
                <a:spcPct val="100000"/>
              </a:lnSpc>
              <a:spcBef>
                <a:spcPts val="0"/>
              </a:spcBef>
              <a:spcAft>
                <a:spcPts val="0"/>
              </a:spcAft>
              <a:buClr>
                <a:srgbClr val="012376"/>
              </a:buClr>
              <a:buSzPts val="1100"/>
              <a:buFont typeface="Manrope Medium"/>
              <a:buNone/>
              <a:defRPr>
                <a:solidFill>
                  <a:srgbClr val="012376"/>
                </a:solidFill>
                <a:latin typeface="Manrope Medium"/>
                <a:ea typeface="Manrope Medium"/>
                <a:cs typeface="Manrope Medium"/>
                <a:sym typeface="Manrope Medium"/>
              </a:defRPr>
            </a:lvl3pPr>
            <a:lvl4pPr indent="-228600" lvl="3" marL="1828800" algn="l">
              <a:lnSpc>
                <a:spcPct val="100000"/>
              </a:lnSpc>
              <a:spcBef>
                <a:spcPts val="0"/>
              </a:spcBef>
              <a:spcAft>
                <a:spcPts val="0"/>
              </a:spcAft>
              <a:buClr>
                <a:srgbClr val="012376"/>
              </a:buClr>
              <a:buSzPts val="1100"/>
              <a:buFont typeface="Manrope Medium"/>
              <a:buNone/>
              <a:defRPr>
                <a:solidFill>
                  <a:srgbClr val="012376"/>
                </a:solidFill>
                <a:latin typeface="Manrope Medium"/>
                <a:ea typeface="Manrope Medium"/>
                <a:cs typeface="Manrope Medium"/>
                <a:sym typeface="Manrope Medium"/>
              </a:defRPr>
            </a:lvl4pPr>
            <a:lvl5pPr indent="-228600" lvl="4" marL="2286000" algn="l">
              <a:lnSpc>
                <a:spcPct val="100000"/>
              </a:lnSpc>
              <a:spcBef>
                <a:spcPts val="0"/>
              </a:spcBef>
              <a:spcAft>
                <a:spcPts val="0"/>
              </a:spcAft>
              <a:buClr>
                <a:srgbClr val="012376"/>
              </a:buClr>
              <a:buSzPts val="1100"/>
              <a:buFont typeface="Manrope Medium"/>
              <a:buNone/>
              <a:defRPr>
                <a:solidFill>
                  <a:srgbClr val="012376"/>
                </a:solidFill>
                <a:latin typeface="Manrope Medium"/>
                <a:ea typeface="Manrope Medium"/>
                <a:cs typeface="Manrope Medium"/>
                <a:sym typeface="Manrope Medium"/>
              </a:defRPr>
            </a:lvl5pPr>
            <a:lvl6pPr indent="-228600" lvl="5" marL="2743200" algn="l">
              <a:lnSpc>
                <a:spcPct val="100000"/>
              </a:lnSpc>
              <a:spcBef>
                <a:spcPts val="0"/>
              </a:spcBef>
              <a:spcAft>
                <a:spcPts val="0"/>
              </a:spcAft>
              <a:buClr>
                <a:srgbClr val="012376"/>
              </a:buClr>
              <a:buSzPts val="1100"/>
              <a:buFont typeface="Manrope Medium"/>
              <a:buNone/>
              <a:defRPr>
                <a:solidFill>
                  <a:srgbClr val="012376"/>
                </a:solidFill>
                <a:latin typeface="Manrope Medium"/>
                <a:ea typeface="Manrope Medium"/>
                <a:cs typeface="Manrope Medium"/>
                <a:sym typeface="Manrope Medium"/>
              </a:defRPr>
            </a:lvl6pPr>
            <a:lvl7pPr indent="-228600" lvl="6" marL="3200400" algn="l">
              <a:lnSpc>
                <a:spcPct val="100000"/>
              </a:lnSpc>
              <a:spcBef>
                <a:spcPts val="0"/>
              </a:spcBef>
              <a:spcAft>
                <a:spcPts val="0"/>
              </a:spcAft>
              <a:buClr>
                <a:srgbClr val="012376"/>
              </a:buClr>
              <a:buSzPts val="1100"/>
              <a:buFont typeface="Manrope Medium"/>
              <a:buNone/>
              <a:defRPr>
                <a:solidFill>
                  <a:srgbClr val="012376"/>
                </a:solidFill>
                <a:latin typeface="Manrope Medium"/>
                <a:ea typeface="Manrope Medium"/>
                <a:cs typeface="Manrope Medium"/>
                <a:sym typeface="Manrope Medium"/>
              </a:defRPr>
            </a:lvl7pPr>
            <a:lvl8pPr indent="-228600" lvl="7" marL="3657600" algn="l">
              <a:lnSpc>
                <a:spcPct val="100000"/>
              </a:lnSpc>
              <a:spcBef>
                <a:spcPts val="0"/>
              </a:spcBef>
              <a:spcAft>
                <a:spcPts val="0"/>
              </a:spcAft>
              <a:buClr>
                <a:srgbClr val="012376"/>
              </a:buClr>
              <a:buSzPts val="1100"/>
              <a:buFont typeface="Manrope Medium"/>
              <a:buNone/>
              <a:defRPr>
                <a:solidFill>
                  <a:srgbClr val="012376"/>
                </a:solidFill>
                <a:latin typeface="Manrope Medium"/>
                <a:ea typeface="Manrope Medium"/>
                <a:cs typeface="Manrope Medium"/>
                <a:sym typeface="Manrope Medium"/>
              </a:defRPr>
            </a:lvl8pPr>
            <a:lvl9pPr indent="-228600" lvl="8" marL="4114800" algn="l">
              <a:lnSpc>
                <a:spcPct val="100000"/>
              </a:lnSpc>
              <a:spcBef>
                <a:spcPts val="0"/>
              </a:spcBef>
              <a:spcAft>
                <a:spcPts val="0"/>
              </a:spcAft>
              <a:buClr>
                <a:srgbClr val="012376"/>
              </a:buClr>
              <a:buSzPts val="1100"/>
              <a:buFont typeface="Manrope Medium"/>
              <a:buNone/>
              <a:defRPr>
                <a:solidFill>
                  <a:srgbClr val="012376"/>
                </a:solidFill>
                <a:latin typeface="Manrope Medium"/>
                <a:ea typeface="Manrope Medium"/>
                <a:cs typeface="Manrope Medium"/>
                <a:sym typeface="Manrope Medium"/>
              </a:defRPr>
            </a:lvl9pPr>
          </a:lstStyle>
          <a:p/>
        </p:txBody>
      </p:sp>
      <p:pic>
        <p:nvPicPr>
          <p:cNvPr id="505" name="Google Shape;505;p55"/>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506" name="Google Shape;506;p55"/>
          <p:cNvSpPr txBox="1"/>
          <p:nvPr/>
        </p:nvSpPr>
        <p:spPr>
          <a:xfrm>
            <a:off x="7679750" y="4874100"/>
            <a:ext cx="1290000" cy="246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rPr b="1" i="0" lang="en-US" sz="400" u="none" cap="none" strike="noStrike">
                <a:solidFill>
                  <a:srgbClr val="0080FF"/>
                </a:solidFill>
                <a:latin typeface="Manrope"/>
                <a:ea typeface="Manrope"/>
                <a:cs typeface="Manrope"/>
                <a:sym typeface="Manrope"/>
              </a:rPr>
              <a:t>Copyright Orca Security 2022</a:t>
            </a:r>
            <a:endParaRPr b="1" i="0" sz="400" u="none" cap="none" strike="noStrike">
              <a:solidFill>
                <a:srgbClr val="0080FF"/>
              </a:solidFill>
              <a:latin typeface="Manrope"/>
              <a:ea typeface="Manrope"/>
              <a:cs typeface="Manrope"/>
              <a:sym typeface="Manrope"/>
            </a:endParaRPr>
          </a:p>
        </p:txBody>
      </p:sp>
      <p:sp>
        <p:nvSpPr>
          <p:cNvPr id="507" name="Google Shape;507;p55"/>
          <p:cNvSpPr txBox="1"/>
          <p:nvPr>
            <p:ph idx="12" type="sldNum"/>
          </p:nvPr>
        </p:nvSpPr>
        <p:spPr>
          <a:xfrm>
            <a:off x="8788140" y="4852351"/>
            <a:ext cx="411600" cy="1389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1pPr>
            <a:lvl2pPr indent="0" lvl="1"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2pPr>
            <a:lvl3pPr indent="0" lvl="2"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3pPr>
            <a:lvl4pPr indent="0" lvl="3"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4pPr>
            <a:lvl5pPr indent="0" lvl="4"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5pPr>
            <a:lvl6pPr indent="0" lvl="5"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6pPr>
            <a:lvl7pPr indent="0" lvl="6"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7pPr>
            <a:lvl8pPr indent="0" lvl="7"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8pPr>
            <a:lvl9pPr indent="0" lvl="8" marL="0" marR="0" algn="ctr">
              <a:lnSpc>
                <a:spcPct val="100000"/>
              </a:lnSpc>
              <a:spcBef>
                <a:spcPts val="0"/>
              </a:spcBef>
              <a:spcAft>
                <a:spcPts val="0"/>
              </a:spcAft>
              <a:buClr>
                <a:srgbClr val="000000"/>
              </a:buClr>
              <a:buSzPts val="600"/>
              <a:buFont typeface="Arial"/>
              <a:buNone/>
              <a:defRPr b="1" i="0" sz="600" u="none" cap="none" strike="noStrike">
                <a:solidFill>
                  <a:srgbClr val="012376"/>
                </a:solidFill>
                <a:latin typeface="Manrope"/>
                <a:ea typeface="Manrope"/>
                <a:cs typeface="Manrope"/>
                <a:sym typeface="Manrop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1">
  <p:cSld name="Title and Content - Light 1">
    <p:spTree>
      <p:nvGrpSpPr>
        <p:cNvPr id="508" name="Shape 508"/>
        <p:cNvGrpSpPr/>
        <p:nvPr/>
      </p:nvGrpSpPr>
      <p:grpSpPr>
        <a:xfrm>
          <a:off x="0" y="0"/>
          <a:ext cx="0" cy="0"/>
          <a:chOff x="0" y="0"/>
          <a:chExt cx="0" cy="0"/>
        </a:xfrm>
      </p:grpSpPr>
      <p:sp>
        <p:nvSpPr>
          <p:cNvPr id="509" name="Google Shape;509;p56"/>
          <p:cNvSpPr/>
          <p:nvPr/>
        </p:nvSpPr>
        <p:spPr>
          <a:xfrm flipH="1">
            <a:off x="-1" y="0"/>
            <a:ext cx="9144000" cy="51435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ackground pattern&#10;&#10;Description automatically generated" id="510" name="Google Shape;510;p56"/>
          <p:cNvPicPr preferRelativeResize="0"/>
          <p:nvPr/>
        </p:nvPicPr>
        <p:blipFill rotWithShape="1">
          <a:blip r:embed="rId2">
            <a:alphaModFix/>
          </a:blip>
          <a:srcRect b="0" l="0" r="0" t="0"/>
          <a:stretch/>
        </p:blipFill>
        <p:spPr>
          <a:xfrm>
            <a:off x="3134761" y="4958"/>
            <a:ext cx="6009238" cy="5138541"/>
          </a:xfrm>
          <a:prstGeom prst="rect">
            <a:avLst/>
          </a:prstGeom>
          <a:noFill/>
          <a:ln>
            <a:noFill/>
          </a:ln>
        </p:spPr>
      </p:pic>
      <p:sp>
        <p:nvSpPr>
          <p:cNvPr id="511" name="Google Shape;511;p56"/>
          <p:cNvSpPr/>
          <p:nvPr/>
        </p:nvSpPr>
        <p:spPr>
          <a:xfrm flipH="1">
            <a:off x="0" y="4958"/>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2" name="Google Shape;512;p56"/>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13" name="Google Shape;513;p56"/>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514" name="Google Shape;514;p56"/>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515" name="Google Shape;515;p5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16" name="Shape 516"/>
        <p:cNvGrpSpPr/>
        <p:nvPr/>
      </p:nvGrpSpPr>
      <p:grpSpPr>
        <a:xfrm>
          <a:off x="0" y="0"/>
          <a:ext cx="0" cy="0"/>
          <a:chOff x="0" y="0"/>
          <a:chExt cx="0" cy="0"/>
        </a:xfrm>
      </p:grpSpPr>
      <p:grpSp>
        <p:nvGrpSpPr>
          <p:cNvPr id="517" name="Google Shape;517;p57"/>
          <p:cNvGrpSpPr/>
          <p:nvPr/>
        </p:nvGrpSpPr>
        <p:grpSpPr>
          <a:xfrm flipH="1">
            <a:off x="-1" y="0"/>
            <a:ext cx="9144000" cy="5143501"/>
            <a:chOff x="0" y="0"/>
            <a:chExt cx="12192000" cy="6858002"/>
          </a:xfrm>
        </p:grpSpPr>
        <p:sp>
          <p:nvSpPr>
            <p:cNvPr id="518" name="Google Shape;518;p57"/>
            <p:cNvSpPr/>
            <p:nvPr/>
          </p:nvSpPr>
          <p:spPr>
            <a:xfrm>
              <a:off x="0"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19" name="Google Shape;519;p57"/>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520" name="Google Shape;520;p57"/>
            <p:cNvSpPr/>
            <p:nvPr/>
          </p:nvSpPr>
          <p:spPr>
            <a:xfrm>
              <a:off x="0" y="0"/>
              <a:ext cx="12192000" cy="68580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21" name="Google Shape;521;p57"/>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22" name="Google Shape;522;p57"/>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523" name="Google Shape;523;p57"/>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524" name="Google Shape;524;p5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215">
          <p15:clr>
            <a:srgbClr val="FBAE40"/>
          </p15:clr>
        </p15:guide>
        <p15:guide id="2" pos="126">
          <p15:clr>
            <a:srgbClr val="FBAE40"/>
          </p15:clr>
        </p15:guide>
        <p15:guide id="3" pos="2160">
          <p15:clr>
            <a:srgbClr val="FBAE40"/>
          </p15:clr>
        </p15:guide>
        <p15:guide id="4" pos="4212">
          <p15:clr>
            <a:srgbClr val="FBAE40"/>
          </p15:clr>
        </p15:guide>
        <p15:guide id="5" orient="horz" pos="153">
          <p15:clr>
            <a:srgbClr val="FBAE40"/>
          </p15:clr>
        </p15:guide>
        <p15:guide id="6" orient="horz" pos="222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2">
  <p:cSld name="Title and Content - Dark 2">
    <p:bg>
      <p:bgPr>
        <a:gradFill>
          <a:gsLst>
            <a:gs pos="0">
              <a:schemeClr val="accent3"/>
            </a:gs>
            <a:gs pos="100000">
              <a:schemeClr val="accent1"/>
            </a:gs>
          </a:gsLst>
          <a:lin ang="14999920" scaled="0"/>
        </a:gradFill>
      </p:bgPr>
    </p:bg>
    <p:spTree>
      <p:nvGrpSpPr>
        <p:cNvPr id="525" name="Shape 525"/>
        <p:cNvGrpSpPr/>
        <p:nvPr/>
      </p:nvGrpSpPr>
      <p:grpSpPr>
        <a:xfrm>
          <a:off x="0" y="0"/>
          <a:ext cx="0" cy="0"/>
          <a:chOff x="0" y="0"/>
          <a:chExt cx="0" cy="0"/>
        </a:xfrm>
      </p:grpSpPr>
      <p:sp>
        <p:nvSpPr>
          <p:cNvPr id="526" name="Google Shape;526;p58"/>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27" name="Google Shape;527;p58"/>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528" name="Google Shape;528;p58"/>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529" name="Google Shape;529;p5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chemeClr val="accent3"/>
            </a:gs>
            <a:gs pos="100000">
              <a:schemeClr val="accent2"/>
            </a:gs>
          </a:gsLst>
          <a:lin ang="18599929" scaled="0"/>
        </a:gradFill>
      </p:bgPr>
    </p:bg>
    <p:spTree>
      <p:nvGrpSpPr>
        <p:cNvPr id="530" name="Shape 530"/>
        <p:cNvGrpSpPr/>
        <p:nvPr/>
      </p:nvGrpSpPr>
      <p:grpSpPr>
        <a:xfrm>
          <a:off x="0" y="0"/>
          <a:ext cx="0" cy="0"/>
          <a:chOff x="0" y="0"/>
          <a:chExt cx="0" cy="0"/>
        </a:xfrm>
      </p:grpSpPr>
      <p:pic>
        <p:nvPicPr>
          <p:cNvPr descr="A picture containing outdoor&#10;&#10;Description automatically generated" id="531" name="Google Shape;531;p59"/>
          <p:cNvPicPr preferRelativeResize="0"/>
          <p:nvPr/>
        </p:nvPicPr>
        <p:blipFill rotWithShape="1">
          <a:blip r:embed="rId2">
            <a:alphaModFix/>
          </a:blip>
          <a:srcRect b="0" l="0" r="0" t="0"/>
          <a:stretch/>
        </p:blipFill>
        <p:spPr>
          <a:xfrm>
            <a:off x="5310052" y="-1"/>
            <a:ext cx="3833948" cy="5143500"/>
          </a:xfrm>
          <a:prstGeom prst="rect">
            <a:avLst/>
          </a:prstGeom>
          <a:noFill/>
          <a:ln>
            <a:noFill/>
          </a:ln>
        </p:spPr>
      </p:pic>
      <p:sp>
        <p:nvSpPr>
          <p:cNvPr id="532" name="Google Shape;532;p59"/>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33" name="Google Shape;533;p59"/>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lt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534" name="Google Shape;534;p59"/>
          <p:cNvPicPr preferRelativeResize="0"/>
          <p:nvPr/>
        </p:nvPicPr>
        <p:blipFill rotWithShape="1">
          <a:blip r:embed="rId3">
            <a:alphaModFix/>
          </a:blip>
          <a:srcRect b="0" l="0" r="0" t="0"/>
          <a:stretch/>
        </p:blipFill>
        <p:spPr>
          <a:xfrm>
            <a:off x="581127" y="591510"/>
            <a:ext cx="918590" cy="418469"/>
          </a:xfrm>
          <a:prstGeom prst="rect">
            <a:avLst/>
          </a:prstGeom>
          <a:noFill/>
          <a:ln>
            <a:noFill/>
          </a:ln>
        </p:spPr>
      </p:pic>
      <p:sp>
        <p:nvSpPr>
          <p:cNvPr id="535" name="Google Shape;535;p59"/>
          <p:cNvSpPr/>
          <p:nvPr>
            <p:ph idx="2" type="pic"/>
          </p:nvPr>
        </p:nvSpPr>
        <p:spPr>
          <a:xfrm>
            <a:off x="581127" y="3941851"/>
            <a:ext cx="445800" cy="445800"/>
          </a:xfrm>
          <a:prstGeom prst="ellipse">
            <a:avLst/>
          </a:prstGeom>
          <a:solidFill>
            <a:schemeClr val="lt2"/>
          </a:solidFill>
          <a:ln>
            <a:noFill/>
          </a:ln>
        </p:spPr>
      </p:sp>
      <p:sp>
        <p:nvSpPr>
          <p:cNvPr id="536" name="Google Shape;536;p59"/>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37" name="Google Shape;537;p59"/>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38" name="Google Shape;538;p59"/>
          <p:cNvSpPr/>
          <p:nvPr/>
        </p:nvSpPr>
        <p:spPr>
          <a:xfrm>
            <a:off x="5793049"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9" name="Google Shape;539;p59"/>
          <p:cNvSpPr/>
          <p:nvPr/>
        </p:nvSpPr>
        <p:spPr>
          <a:xfrm>
            <a:off x="7780926"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0" name="Google Shape;540;p59"/>
          <p:cNvSpPr/>
          <p:nvPr/>
        </p:nvSpPr>
        <p:spPr>
          <a:xfrm>
            <a:off x="6961972" y="3999877"/>
            <a:ext cx="114000" cy="114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p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542" name="Shape 542"/>
        <p:cNvGrpSpPr/>
        <p:nvPr/>
      </p:nvGrpSpPr>
      <p:grpSpPr>
        <a:xfrm>
          <a:off x="0" y="0"/>
          <a:ext cx="0" cy="0"/>
          <a:chOff x="0" y="0"/>
          <a:chExt cx="0" cy="0"/>
        </a:xfrm>
      </p:grpSpPr>
      <p:sp>
        <p:nvSpPr>
          <p:cNvPr id="543" name="Google Shape;543;p60"/>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4" name="Google Shape;544;p60"/>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45" name="Google Shape;545;p60"/>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546" name="Google Shape;546;p60"/>
          <p:cNvPicPr preferRelativeResize="0"/>
          <p:nvPr/>
        </p:nvPicPr>
        <p:blipFill rotWithShape="1">
          <a:blip r:embed="rId2">
            <a:alphaModFix/>
          </a:blip>
          <a:srcRect b="0" l="0" r="0" t="0"/>
          <a:stretch/>
        </p:blipFill>
        <p:spPr>
          <a:xfrm>
            <a:off x="582099" y="591510"/>
            <a:ext cx="916645" cy="418468"/>
          </a:xfrm>
          <a:prstGeom prst="rect">
            <a:avLst/>
          </a:prstGeom>
          <a:noFill/>
          <a:ln>
            <a:noFill/>
          </a:ln>
        </p:spPr>
      </p:pic>
      <p:sp>
        <p:nvSpPr>
          <p:cNvPr id="547" name="Google Shape;547;p60"/>
          <p:cNvSpPr/>
          <p:nvPr>
            <p:ph idx="2" type="pic"/>
          </p:nvPr>
        </p:nvSpPr>
        <p:spPr>
          <a:xfrm>
            <a:off x="581127" y="3941851"/>
            <a:ext cx="445800" cy="445800"/>
          </a:xfrm>
          <a:prstGeom prst="ellipse">
            <a:avLst/>
          </a:prstGeom>
          <a:solidFill>
            <a:schemeClr val="lt2"/>
          </a:solidFill>
          <a:ln>
            <a:noFill/>
          </a:ln>
        </p:spPr>
      </p:sp>
      <p:sp>
        <p:nvSpPr>
          <p:cNvPr id="548" name="Google Shape;548;p60"/>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49" name="Google Shape;549;p60"/>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50" name="Google Shape;550;p6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gradFill>
          <a:gsLst>
            <a:gs pos="0">
              <a:schemeClr val="accent3"/>
            </a:gs>
            <a:gs pos="100000">
              <a:schemeClr val="accent2"/>
            </a:gs>
          </a:gsLst>
          <a:lin ang="18599929" scaled="0"/>
        </a:gradFill>
      </p:bgPr>
    </p:bg>
    <p:spTree>
      <p:nvGrpSpPr>
        <p:cNvPr id="551" name="Shape 551"/>
        <p:cNvGrpSpPr/>
        <p:nvPr/>
      </p:nvGrpSpPr>
      <p:grpSpPr>
        <a:xfrm>
          <a:off x="0" y="0"/>
          <a:ext cx="0" cy="0"/>
          <a:chOff x="0" y="0"/>
          <a:chExt cx="0" cy="0"/>
        </a:xfrm>
      </p:grpSpPr>
      <p:pic>
        <p:nvPicPr>
          <p:cNvPr descr="A picture containing outdoor&#10;&#10;Description automatically generated" id="552" name="Google Shape;552;p61"/>
          <p:cNvPicPr preferRelativeResize="0"/>
          <p:nvPr/>
        </p:nvPicPr>
        <p:blipFill rotWithShape="1">
          <a:blip r:embed="rId2">
            <a:alphaModFix/>
          </a:blip>
          <a:srcRect b="0" l="0" r="0" t="0"/>
          <a:stretch/>
        </p:blipFill>
        <p:spPr>
          <a:xfrm>
            <a:off x="5310052" y="-1"/>
            <a:ext cx="3833948" cy="5143500"/>
          </a:xfrm>
          <a:prstGeom prst="rect">
            <a:avLst/>
          </a:prstGeom>
          <a:noFill/>
          <a:ln>
            <a:noFill/>
          </a:ln>
        </p:spPr>
      </p:pic>
      <p:sp>
        <p:nvSpPr>
          <p:cNvPr id="553" name="Google Shape;553;p61"/>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54" name="Google Shape;554;p61"/>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lt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555" name="Google Shape;555;p61"/>
          <p:cNvPicPr preferRelativeResize="0"/>
          <p:nvPr/>
        </p:nvPicPr>
        <p:blipFill rotWithShape="1">
          <a:blip r:embed="rId3">
            <a:alphaModFix/>
          </a:blip>
          <a:srcRect b="0" l="0" r="0" t="0"/>
          <a:stretch/>
        </p:blipFill>
        <p:spPr>
          <a:xfrm>
            <a:off x="581127" y="591510"/>
            <a:ext cx="918590" cy="418469"/>
          </a:xfrm>
          <a:prstGeom prst="rect">
            <a:avLst/>
          </a:prstGeom>
          <a:noFill/>
          <a:ln>
            <a:noFill/>
          </a:ln>
        </p:spPr>
      </p:pic>
      <p:sp>
        <p:nvSpPr>
          <p:cNvPr id="556" name="Google Shape;556;p61"/>
          <p:cNvSpPr/>
          <p:nvPr>
            <p:ph idx="2" type="pic"/>
          </p:nvPr>
        </p:nvSpPr>
        <p:spPr>
          <a:xfrm>
            <a:off x="581127" y="3941851"/>
            <a:ext cx="445800" cy="445800"/>
          </a:xfrm>
          <a:prstGeom prst="ellipse">
            <a:avLst/>
          </a:prstGeom>
          <a:solidFill>
            <a:schemeClr val="lt2"/>
          </a:solidFill>
          <a:ln>
            <a:noFill/>
          </a:ln>
        </p:spPr>
      </p:sp>
      <p:sp>
        <p:nvSpPr>
          <p:cNvPr id="557" name="Google Shape;557;p61"/>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58" name="Google Shape;558;p61"/>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59" name="Google Shape;559;p61"/>
          <p:cNvSpPr/>
          <p:nvPr/>
        </p:nvSpPr>
        <p:spPr>
          <a:xfrm>
            <a:off x="5793049"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0" name="Google Shape;560;p61"/>
          <p:cNvSpPr/>
          <p:nvPr/>
        </p:nvSpPr>
        <p:spPr>
          <a:xfrm>
            <a:off x="7780926"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1" name="Google Shape;561;p61"/>
          <p:cNvSpPr/>
          <p:nvPr/>
        </p:nvSpPr>
        <p:spPr>
          <a:xfrm>
            <a:off x="6961972" y="3999877"/>
            <a:ext cx="114000" cy="114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2" name="Google Shape;562;p6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4">
  <p:cSld name="Title and Content - Dark 4">
    <p:bg>
      <p:bgPr>
        <a:gradFill>
          <a:gsLst>
            <a:gs pos="0">
              <a:schemeClr val="accent3"/>
            </a:gs>
            <a:gs pos="100000">
              <a:schemeClr val="accent1"/>
            </a:gs>
          </a:gsLst>
          <a:lin ang="18599929" scaled="0"/>
        </a:gradFill>
      </p:bgPr>
    </p:bg>
    <p:spTree>
      <p:nvGrpSpPr>
        <p:cNvPr id="45" name="Shape 45"/>
        <p:cNvGrpSpPr/>
        <p:nvPr/>
      </p:nvGrpSpPr>
      <p:grpSpPr>
        <a:xfrm>
          <a:off x="0" y="0"/>
          <a:ext cx="0" cy="0"/>
          <a:chOff x="0" y="0"/>
          <a:chExt cx="0" cy="0"/>
        </a:xfrm>
      </p:grpSpPr>
      <p:sp>
        <p:nvSpPr>
          <p:cNvPr id="46" name="Google Shape;46;p30"/>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47" name="Google Shape;47;p30"/>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48" name="Google Shape;48;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563" name="Shape 563"/>
        <p:cNvGrpSpPr/>
        <p:nvPr/>
      </p:nvGrpSpPr>
      <p:grpSpPr>
        <a:xfrm>
          <a:off x="0" y="0"/>
          <a:ext cx="0" cy="0"/>
          <a:chOff x="0" y="0"/>
          <a:chExt cx="0" cy="0"/>
        </a:xfrm>
      </p:grpSpPr>
      <p:sp>
        <p:nvSpPr>
          <p:cNvPr id="564" name="Google Shape;564;p62"/>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5" name="Google Shape;565;p62"/>
          <p:cNvPicPr preferRelativeResize="0"/>
          <p:nvPr/>
        </p:nvPicPr>
        <p:blipFill rotWithShape="1">
          <a:blip r:embed="rId2">
            <a:alphaModFix amt="35000"/>
          </a:blip>
          <a:srcRect b="19265" l="53426" r="-44426" t="19746"/>
          <a:stretch/>
        </p:blipFill>
        <p:spPr>
          <a:xfrm flipH="1">
            <a:off x="1509011" y="0"/>
            <a:ext cx="7674550" cy="5143500"/>
          </a:xfrm>
          <a:prstGeom prst="rect">
            <a:avLst/>
          </a:prstGeom>
          <a:noFill/>
          <a:ln>
            <a:noFill/>
          </a:ln>
        </p:spPr>
      </p:pic>
      <p:sp>
        <p:nvSpPr>
          <p:cNvPr id="566" name="Google Shape;566;p62"/>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67" name="Google Shape;567;p62"/>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568" name="Google Shape;568;p62"/>
          <p:cNvPicPr preferRelativeResize="0"/>
          <p:nvPr/>
        </p:nvPicPr>
        <p:blipFill rotWithShape="1">
          <a:blip r:embed="rId3">
            <a:alphaModFix/>
          </a:blip>
          <a:srcRect b="0" l="0" r="0" t="0"/>
          <a:stretch/>
        </p:blipFill>
        <p:spPr>
          <a:xfrm>
            <a:off x="582099" y="591510"/>
            <a:ext cx="916645" cy="418468"/>
          </a:xfrm>
          <a:prstGeom prst="rect">
            <a:avLst/>
          </a:prstGeom>
          <a:noFill/>
          <a:ln>
            <a:noFill/>
          </a:ln>
        </p:spPr>
      </p:pic>
      <p:sp>
        <p:nvSpPr>
          <p:cNvPr id="569" name="Google Shape;569;p62"/>
          <p:cNvSpPr/>
          <p:nvPr>
            <p:ph idx="2" type="pic"/>
          </p:nvPr>
        </p:nvSpPr>
        <p:spPr>
          <a:xfrm>
            <a:off x="581127" y="3941851"/>
            <a:ext cx="445800" cy="445800"/>
          </a:xfrm>
          <a:prstGeom prst="ellipse">
            <a:avLst/>
          </a:prstGeom>
          <a:solidFill>
            <a:schemeClr val="lt2"/>
          </a:solidFill>
          <a:ln>
            <a:noFill/>
          </a:ln>
        </p:spPr>
      </p:sp>
      <p:sp>
        <p:nvSpPr>
          <p:cNvPr id="570" name="Google Shape;570;p62"/>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71" name="Google Shape;571;p62"/>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72" name="Google Shape;572;p62"/>
          <p:cNvSpPr/>
          <p:nvPr/>
        </p:nvSpPr>
        <p:spPr>
          <a:xfrm>
            <a:off x="5724470" y="497669"/>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3" name="Google Shape;573;p62"/>
          <p:cNvSpPr/>
          <p:nvPr/>
        </p:nvSpPr>
        <p:spPr>
          <a:xfrm>
            <a:off x="7812100" y="2140226"/>
            <a:ext cx="114000" cy="114000"/>
          </a:xfrm>
          <a:prstGeom prst="ellipse">
            <a:avLst/>
          </a:prstGeom>
          <a:gradFill>
            <a:gsLst>
              <a:gs pos="0">
                <a:schemeClr val="accent5"/>
              </a:gs>
              <a:gs pos="96000">
                <a:schemeClr val="accent6"/>
              </a:gs>
              <a:gs pos="100000">
                <a:schemeClr val="accent6"/>
              </a:gs>
            </a:gsLst>
            <a:lin ang="300012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4" name="Google Shape;574;p62"/>
          <p:cNvSpPr/>
          <p:nvPr/>
        </p:nvSpPr>
        <p:spPr>
          <a:xfrm>
            <a:off x="6980676" y="3999877"/>
            <a:ext cx="114000" cy="114000"/>
          </a:xfrm>
          <a:prstGeom prst="ellipse">
            <a:avLst/>
          </a:prstGeom>
          <a:gradFill>
            <a:gsLst>
              <a:gs pos="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5" name="Google Shape;575;p6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576" name="Shape 576"/>
        <p:cNvGrpSpPr/>
        <p:nvPr/>
      </p:nvGrpSpPr>
      <p:grpSpPr>
        <a:xfrm>
          <a:off x="0" y="0"/>
          <a:ext cx="0" cy="0"/>
          <a:chOff x="0" y="0"/>
          <a:chExt cx="0" cy="0"/>
        </a:xfrm>
      </p:grpSpPr>
      <p:sp>
        <p:nvSpPr>
          <p:cNvPr id="577" name="Google Shape;577;p63"/>
          <p:cNvSpPr/>
          <p:nvPr/>
        </p:nvSpPr>
        <p:spPr>
          <a:xfrm flipH="1" rot="10800000">
            <a:off x="1" y="0"/>
            <a:ext cx="9144000" cy="51435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8" name="Google Shape;578;p63"/>
          <p:cNvSpPr txBox="1"/>
          <p:nvPr>
            <p:ph type="ctrTitle"/>
          </p:nvPr>
        </p:nvSpPr>
        <p:spPr>
          <a:xfrm>
            <a:off x="581127" y="1928029"/>
            <a:ext cx="4824600" cy="623400"/>
          </a:xfrm>
          <a:prstGeom prst="rect">
            <a:avLst/>
          </a:prstGeom>
          <a:noFill/>
          <a:ln>
            <a:noFill/>
          </a:ln>
        </p:spPr>
        <p:txBody>
          <a:bodyPr anchorCtr="0" anchor="t" bIns="0" lIns="0" spcFirstLastPara="1" rIns="0" wrap="square" tIns="68575">
            <a:noAutofit/>
          </a:bodyPr>
          <a:lstStyle>
            <a:lvl1pPr lvl="0" algn="l">
              <a:lnSpc>
                <a:spcPct val="90000"/>
              </a:lnSpc>
              <a:spcBef>
                <a:spcPts val="0"/>
              </a:spcBef>
              <a:spcAft>
                <a:spcPts val="0"/>
              </a:spcAft>
              <a:buClr>
                <a:schemeClr val="dk1"/>
              </a:buClr>
              <a:buSzPts val="2600"/>
              <a:buFont typeface="Arial"/>
              <a:buNone/>
              <a:defRPr b="0" sz="38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79" name="Google Shape;579;p63"/>
          <p:cNvSpPr txBox="1"/>
          <p:nvPr>
            <p:ph idx="1" type="subTitle"/>
          </p:nvPr>
        </p:nvSpPr>
        <p:spPr>
          <a:xfrm>
            <a:off x="588663" y="2643592"/>
            <a:ext cx="4824600" cy="276900"/>
          </a:xfrm>
          <a:prstGeom prst="rect">
            <a:avLst/>
          </a:prstGeom>
          <a:noFill/>
          <a:ln>
            <a:noFill/>
          </a:ln>
        </p:spPr>
        <p:txBody>
          <a:bodyPr anchorCtr="0" anchor="t" bIns="0" lIns="0" spcFirstLastPara="1" rIns="0" wrap="square" tIns="68575">
            <a:noAutofit/>
          </a:bodyPr>
          <a:lstStyle>
            <a:lvl1pPr lvl="0" marR="0" algn="l">
              <a:lnSpc>
                <a:spcPct val="100000"/>
              </a:lnSpc>
              <a:spcBef>
                <a:spcPts val="0"/>
              </a:spcBef>
              <a:spcAft>
                <a:spcPts val="0"/>
              </a:spcAft>
              <a:buClr>
                <a:schemeClr val="dk1"/>
              </a:buClr>
              <a:buSzPts val="1100"/>
              <a:buFont typeface="Arial"/>
              <a:buNone/>
              <a:defRPr b="0" i="0" sz="1500" u="none" cap="none" strike="noStrike">
                <a:solidFill>
                  <a:schemeClr val="dk2"/>
                </a:solidFill>
                <a:latin typeface="Arial"/>
                <a:ea typeface="Arial"/>
                <a:cs typeface="Arial"/>
                <a:sym typeface="Arial"/>
              </a:defRPr>
            </a:lvl1pPr>
            <a:lvl2pPr lvl="1" marR="0" algn="ctr">
              <a:lnSpc>
                <a:spcPct val="90000"/>
              </a:lnSpc>
              <a:spcBef>
                <a:spcPts val="400"/>
              </a:spcBef>
              <a:spcAft>
                <a:spcPts val="0"/>
              </a:spcAft>
              <a:buClr>
                <a:schemeClr val="dk1"/>
              </a:buClr>
              <a:buSzPts val="800"/>
              <a:buFont typeface="Arial"/>
              <a:buNone/>
              <a:defRPr b="0" i="0" sz="1500" u="none" cap="none" strike="noStrike">
                <a:solidFill>
                  <a:srgbClr val="000000"/>
                </a:solidFill>
                <a:latin typeface="Arial"/>
                <a:ea typeface="Arial"/>
                <a:cs typeface="Arial"/>
                <a:sym typeface="Arial"/>
              </a:defRPr>
            </a:lvl2pPr>
            <a:lvl3pPr lvl="2" marR="0" algn="ctr">
              <a:lnSpc>
                <a:spcPct val="90000"/>
              </a:lnSpc>
              <a:spcBef>
                <a:spcPts val="400"/>
              </a:spcBef>
              <a:spcAft>
                <a:spcPts val="0"/>
              </a:spcAft>
              <a:buClr>
                <a:schemeClr val="dk1"/>
              </a:buClr>
              <a:buSzPts val="800"/>
              <a:buFont typeface="Arial"/>
              <a:buNone/>
              <a:defRPr b="0" i="0" sz="1400" u="none" cap="none" strike="noStrike">
                <a:solidFill>
                  <a:srgbClr val="000000"/>
                </a:solidFill>
                <a:latin typeface="Arial"/>
                <a:ea typeface="Arial"/>
                <a:cs typeface="Arial"/>
                <a:sym typeface="Arial"/>
              </a:defRPr>
            </a:lvl3pPr>
            <a:lvl4pPr lvl="3"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4pPr>
            <a:lvl5pPr lvl="4"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5pPr>
            <a:lvl6pPr lvl="5"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6pPr>
            <a:lvl7pPr lvl="6"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7pPr>
            <a:lvl8pPr lvl="7"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8pPr>
            <a:lvl9pPr lvl="8" marR="0" algn="ctr">
              <a:lnSpc>
                <a:spcPct val="90000"/>
              </a:lnSpc>
              <a:spcBef>
                <a:spcPts val="400"/>
              </a:spcBef>
              <a:spcAft>
                <a:spcPts val="0"/>
              </a:spcAft>
              <a:buClr>
                <a:schemeClr val="dk1"/>
              </a:buClr>
              <a:buSzPts val="700"/>
              <a:buFont typeface="Arial"/>
              <a:buNone/>
              <a:defRPr b="0" i="0" sz="1200" u="none" cap="none" strike="noStrike">
                <a:solidFill>
                  <a:srgbClr val="000000"/>
                </a:solidFill>
                <a:latin typeface="Arial"/>
                <a:ea typeface="Arial"/>
                <a:cs typeface="Arial"/>
                <a:sym typeface="Arial"/>
              </a:defRPr>
            </a:lvl9pPr>
          </a:lstStyle>
          <a:p/>
        </p:txBody>
      </p:sp>
      <p:pic>
        <p:nvPicPr>
          <p:cNvPr id="580" name="Google Shape;580;p63"/>
          <p:cNvPicPr preferRelativeResize="0"/>
          <p:nvPr/>
        </p:nvPicPr>
        <p:blipFill rotWithShape="1">
          <a:blip r:embed="rId2">
            <a:alphaModFix/>
          </a:blip>
          <a:srcRect b="0" l="0" r="0" t="0"/>
          <a:stretch/>
        </p:blipFill>
        <p:spPr>
          <a:xfrm>
            <a:off x="582099" y="591510"/>
            <a:ext cx="916645" cy="418468"/>
          </a:xfrm>
          <a:prstGeom prst="rect">
            <a:avLst/>
          </a:prstGeom>
          <a:noFill/>
          <a:ln>
            <a:noFill/>
          </a:ln>
        </p:spPr>
      </p:pic>
      <p:sp>
        <p:nvSpPr>
          <p:cNvPr id="581" name="Google Shape;581;p63"/>
          <p:cNvSpPr/>
          <p:nvPr>
            <p:ph idx="2" type="pic"/>
          </p:nvPr>
        </p:nvSpPr>
        <p:spPr>
          <a:xfrm>
            <a:off x="581127" y="3941851"/>
            <a:ext cx="445800" cy="445800"/>
          </a:xfrm>
          <a:prstGeom prst="ellipse">
            <a:avLst/>
          </a:prstGeom>
          <a:solidFill>
            <a:schemeClr val="lt2"/>
          </a:solidFill>
          <a:ln>
            <a:noFill/>
          </a:ln>
        </p:spPr>
      </p:sp>
      <p:sp>
        <p:nvSpPr>
          <p:cNvPr id="582" name="Google Shape;582;p63"/>
          <p:cNvSpPr txBox="1"/>
          <p:nvPr>
            <p:ph idx="3" type="body"/>
          </p:nvPr>
        </p:nvSpPr>
        <p:spPr>
          <a:xfrm>
            <a:off x="1230346" y="3988277"/>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83" name="Google Shape;583;p63"/>
          <p:cNvSpPr txBox="1"/>
          <p:nvPr>
            <p:ph idx="4" type="body"/>
          </p:nvPr>
        </p:nvSpPr>
        <p:spPr>
          <a:xfrm>
            <a:off x="1230346" y="4169181"/>
            <a:ext cx="2467500" cy="21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100"/>
              <a:buNone/>
              <a:defRPr sz="9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sz="900">
                <a:solidFill>
                  <a:schemeClr val="lt1"/>
                </a:solidFill>
                <a:latin typeface="Manrope"/>
                <a:ea typeface="Manrope"/>
                <a:cs typeface="Manrope"/>
                <a:sym typeface="Manrope"/>
              </a:defRPr>
            </a:lvl2pPr>
            <a:lvl3pPr indent="-228600" lvl="2" marL="1371600" algn="l">
              <a:lnSpc>
                <a:spcPct val="100000"/>
              </a:lnSpc>
              <a:spcBef>
                <a:spcPts val="0"/>
              </a:spcBef>
              <a:spcAft>
                <a:spcPts val="0"/>
              </a:spcAft>
              <a:buSzPts val="1100"/>
              <a:buNone/>
              <a:defRPr sz="900">
                <a:solidFill>
                  <a:schemeClr val="lt1"/>
                </a:solidFill>
                <a:latin typeface="Manrope"/>
                <a:ea typeface="Manrope"/>
                <a:cs typeface="Manrope"/>
                <a:sym typeface="Manrope"/>
              </a:defRPr>
            </a:lvl3pPr>
            <a:lvl4pPr indent="-228600" lvl="3" marL="1828800" algn="l">
              <a:lnSpc>
                <a:spcPct val="100000"/>
              </a:lnSpc>
              <a:spcBef>
                <a:spcPts val="0"/>
              </a:spcBef>
              <a:spcAft>
                <a:spcPts val="0"/>
              </a:spcAft>
              <a:buSzPts val="1100"/>
              <a:buNone/>
              <a:defRPr sz="900">
                <a:solidFill>
                  <a:schemeClr val="lt1"/>
                </a:solidFill>
                <a:latin typeface="Manrope"/>
                <a:ea typeface="Manrope"/>
                <a:cs typeface="Manrope"/>
                <a:sym typeface="Manrope"/>
              </a:defRPr>
            </a:lvl4pPr>
            <a:lvl5pPr indent="-228600" lvl="4" marL="2286000" algn="l">
              <a:lnSpc>
                <a:spcPct val="100000"/>
              </a:lnSpc>
              <a:spcBef>
                <a:spcPts val="0"/>
              </a:spcBef>
              <a:spcAft>
                <a:spcPts val="0"/>
              </a:spcAft>
              <a:buSzPts val="1100"/>
              <a:buNone/>
              <a:defRPr sz="900">
                <a:solidFill>
                  <a:schemeClr val="lt1"/>
                </a:solidFill>
                <a:latin typeface="Manrope"/>
                <a:ea typeface="Manrope"/>
                <a:cs typeface="Manrope"/>
                <a:sym typeface="Manrop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584" name="Google Shape;584;p63"/>
          <p:cNvPicPr preferRelativeResize="0"/>
          <p:nvPr/>
        </p:nvPicPr>
        <p:blipFill rotWithShape="1">
          <a:blip r:embed="rId3">
            <a:alphaModFix/>
          </a:blip>
          <a:srcRect b="9835" l="2074" r="0" t="0"/>
          <a:stretch/>
        </p:blipFill>
        <p:spPr>
          <a:xfrm flipH="1" rot="-5400000">
            <a:off x="5952499" y="1489295"/>
            <a:ext cx="3620944" cy="2762065"/>
          </a:xfrm>
          <a:prstGeom prst="rect">
            <a:avLst/>
          </a:prstGeom>
          <a:noFill/>
          <a:ln>
            <a:noFill/>
          </a:ln>
        </p:spPr>
      </p:pic>
      <p:pic>
        <p:nvPicPr>
          <p:cNvPr id="585" name="Google Shape;585;p63"/>
          <p:cNvPicPr preferRelativeResize="0"/>
          <p:nvPr/>
        </p:nvPicPr>
        <p:blipFill rotWithShape="1">
          <a:blip r:embed="rId4">
            <a:alphaModFix/>
          </a:blip>
          <a:srcRect b="-388" l="11102" r="35572" t="389"/>
          <a:stretch/>
        </p:blipFill>
        <p:spPr>
          <a:xfrm>
            <a:off x="5719155" y="400715"/>
            <a:ext cx="3036900" cy="3813900"/>
          </a:xfrm>
          <a:prstGeom prst="roundRect">
            <a:avLst>
              <a:gd fmla="val 1934" name="adj"/>
            </a:avLst>
          </a:prstGeom>
          <a:noFill/>
          <a:ln>
            <a:noFill/>
          </a:ln>
        </p:spPr>
      </p:pic>
      <p:sp>
        <p:nvSpPr>
          <p:cNvPr id="586" name="Google Shape;586;p6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2">
  <p:cSld name="Title and Content - Light 2">
    <p:spTree>
      <p:nvGrpSpPr>
        <p:cNvPr id="587" name="Shape 587"/>
        <p:cNvGrpSpPr/>
        <p:nvPr/>
      </p:nvGrpSpPr>
      <p:grpSpPr>
        <a:xfrm>
          <a:off x="0" y="0"/>
          <a:ext cx="0" cy="0"/>
          <a:chOff x="0" y="0"/>
          <a:chExt cx="0" cy="0"/>
        </a:xfrm>
      </p:grpSpPr>
      <p:grpSp>
        <p:nvGrpSpPr>
          <p:cNvPr id="588" name="Google Shape;588;p64"/>
          <p:cNvGrpSpPr/>
          <p:nvPr/>
        </p:nvGrpSpPr>
        <p:grpSpPr>
          <a:xfrm>
            <a:off x="-1" y="0"/>
            <a:ext cx="9144002" cy="5148458"/>
            <a:chOff x="-2" y="0"/>
            <a:chExt cx="12192002" cy="6864611"/>
          </a:xfrm>
        </p:grpSpPr>
        <p:sp>
          <p:nvSpPr>
            <p:cNvPr id="589" name="Google Shape;589;p64"/>
            <p:cNvSpPr/>
            <p:nvPr/>
          </p:nvSpPr>
          <p:spPr>
            <a:xfrm flipH="1">
              <a:off x="-2"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ackground pattern&#10;&#10;Description automatically generated" id="590" name="Google Shape;590;p64"/>
            <p:cNvPicPr preferRelativeResize="0"/>
            <p:nvPr/>
          </p:nvPicPr>
          <p:blipFill rotWithShape="1">
            <a:blip r:embed="rId2">
              <a:alphaModFix/>
            </a:blip>
            <a:srcRect b="0" l="0" r="0" t="0"/>
            <a:stretch/>
          </p:blipFill>
          <p:spPr>
            <a:xfrm>
              <a:off x="4179681" y="6611"/>
              <a:ext cx="8012318" cy="6851389"/>
            </a:xfrm>
            <a:prstGeom prst="rect">
              <a:avLst/>
            </a:prstGeom>
            <a:noFill/>
            <a:ln>
              <a:noFill/>
            </a:ln>
          </p:spPr>
        </p:pic>
        <p:sp>
          <p:nvSpPr>
            <p:cNvPr id="591" name="Google Shape;591;p64"/>
            <p:cNvSpPr/>
            <p:nvPr/>
          </p:nvSpPr>
          <p:spPr>
            <a:xfrm flipH="1">
              <a:off x="0" y="6611"/>
              <a:ext cx="12192000" cy="6858000"/>
            </a:xfrm>
            <a:prstGeom prst="rect">
              <a:avLst/>
            </a:prstGeom>
            <a:gradFill>
              <a:gsLst>
                <a:gs pos="0">
                  <a:srgbClr val="F3F7FD"/>
                </a:gs>
                <a:gs pos="60000">
                  <a:srgbClr val="F3F7FD"/>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92" name="Google Shape;592;p64"/>
          <p:cNvSpPr/>
          <p:nvPr/>
        </p:nvSpPr>
        <p:spPr>
          <a:xfrm>
            <a:off x="0" y="0"/>
            <a:ext cx="4572000" cy="5148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3" name="Google Shape;593;p64"/>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594" name="Google Shape;594;p64"/>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595" name="Google Shape;595;p64"/>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596" name="Google Shape;596;p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ight 3">
  <p:cSld name="Title and Content - Light 3">
    <p:spTree>
      <p:nvGrpSpPr>
        <p:cNvPr id="597" name="Shape 597"/>
        <p:cNvGrpSpPr/>
        <p:nvPr/>
      </p:nvGrpSpPr>
      <p:grpSpPr>
        <a:xfrm>
          <a:off x="0" y="0"/>
          <a:ext cx="0" cy="0"/>
          <a:chOff x="0" y="0"/>
          <a:chExt cx="0" cy="0"/>
        </a:xfrm>
      </p:grpSpPr>
      <p:grpSp>
        <p:nvGrpSpPr>
          <p:cNvPr id="598" name="Google Shape;598;p65"/>
          <p:cNvGrpSpPr/>
          <p:nvPr/>
        </p:nvGrpSpPr>
        <p:grpSpPr>
          <a:xfrm>
            <a:off x="0" y="0"/>
            <a:ext cx="9144000" cy="5143501"/>
            <a:chOff x="0" y="0"/>
            <a:chExt cx="12192000" cy="6858002"/>
          </a:xfrm>
        </p:grpSpPr>
        <p:sp>
          <p:nvSpPr>
            <p:cNvPr id="599" name="Google Shape;599;p65"/>
            <p:cNvSpPr/>
            <p:nvPr/>
          </p:nvSpPr>
          <p:spPr>
            <a:xfrm>
              <a:off x="0" y="0"/>
              <a:ext cx="121920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0" name="Google Shape;600;p65"/>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601" name="Google Shape;601;p65"/>
            <p:cNvSpPr/>
            <p:nvPr/>
          </p:nvSpPr>
          <p:spPr>
            <a:xfrm>
              <a:off x="0" y="0"/>
              <a:ext cx="12192000" cy="6858000"/>
            </a:xfrm>
            <a:prstGeom prst="rect">
              <a:avLst/>
            </a:prstGeom>
            <a:gradFill>
              <a:gsLst>
                <a:gs pos="0">
                  <a:schemeClr val="lt1"/>
                </a:gs>
                <a:gs pos="60000">
                  <a:schemeClr val="lt1"/>
                </a:gs>
                <a:gs pos="100000">
                  <a:srgbClr val="FFFFFF">
                    <a:alpha val="0"/>
                  </a:srgbClr>
                </a:gs>
              </a:gsLst>
              <a:lin ang="1499992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602" name="Google Shape;602;p65"/>
          <p:cNvPicPr preferRelativeResize="0"/>
          <p:nvPr/>
        </p:nvPicPr>
        <p:blipFill rotWithShape="1">
          <a:blip r:embed="rId3">
            <a:alphaModFix amt="35000"/>
          </a:blip>
          <a:srcRect b="50285" l="48191" r="0" t="0"/>
          <a:stretch/>
        </p:blipFill>
        <p:spPr>
          <a:xfrm flipH="1">
            <a:off x="5354492" y="1507253"/>
            <a:ext cx="3789506" cy="3636250"/>
          </a:xfrm>
          <a:prstGeom prst="rect">
            <a:avLst/>
          </a:prstGeom>
          <a:noFill/>
          <a:ln>
            <a:noFill/>
          </a:ln>
        </p:spPr>
      </p:pic>
      <p:sp>
        <p:nvSpPr>
          <p:cNvPr id="603" name="Google Shape;603;p65"/>
          <p:cNvSpPr txBox="1"/>
          <p:nvPr>
            <p:ph type="title"/>
          </p:nvPr>
        </p:nvSpPr>
        <p:spPr>
          <a:xfrm>
            <a:off x="507492" y="422858"/>
            <a:ext cx="73326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604" name="Google Shape;604;p65"/>
          <p:cNvSpPr txBox="1"/>
          <p:nvPr>
            <p:ph idx="1" type="body"/>
          </p:nvPr>
        </p:nvSpPr>
        <p:spPr>
          <a:xfrm>
            <a:off x="507491" y="806330"/>
            <a:ext cx="73326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605" name="Google Shape;605;p65"/>
          <p:cNvPicPr preferRelativeResize="0"/>
          <p:nvPr/>
        </p:nvPicPr>
        <p:blipFill rotWithShape="1">
          <a:blip r:embed="rId4">
            <a:alphaModFix/>
          </a:blip>
          <a:srcRect b="0" l="0" r="0" t="0"/>
          <a:stretch/>
        </p:blipFill>
        <p:spPr>
          <a:xfrm>
            <a:off x="8732520" y="0"/>
            <a:ext cx="411480" cy="411480"/>
          </a:xfrm>
          <a:prstGeom prst="rect">
            <a:avLst/>
          </a:prstGeom>
          <a:noFill/>
          <a:ln>
            <a:noFill/>
          </a:ln>
        </p:spPr>
      </p:pic>
      <p:sp>
        <p:nvSpPr>
          <p:cNvPr id="606" name="Google Shape;606;p6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3">
  <p:cSld name="Title and Content - Dark 3">
    <p:bg>
      <p:bgPr>
        <a:gradFill>
          <a:gsLst>
            <a:gs pos="0">
              <a:schemeClr val="accent2"/>
            </a:gs>
            <a:gs pos="100000">
              <a:schemeClr val="accent3"/>
            </a:gs>
          </a:gsLst>
          <a:lin ang="6600130" scaled="0"/>
        </a:gradFill>
      </p:bgPr>
    </p:bg>
    <p:spTree>
      <p:nvGrpSpPr>
        <p:cNvPr id="607" name="Shape 607"/>
        <p:cNvGrpSpPr/>
        <p:nvPr/>
      </p:nvGrpSpPr>
      <p:grpSpPr>
        <a:xfrm>
          <a:off x="0" y="0"/>
          <a:ext cx="0" cy="0"/>
          <a:chOff x="0" y="0"/>
          <a:chExt cx="0" cy="0"/>
        </a:xfrm>
      </p:grpSpPr>
      <p:pic>
        <p:nvPicPr>
          <p:cNvPr id="608" name="Google Shape;608;p66"/>
          <p:cNvPicPr preferRelativeResize="0"/>
          <p:nvPr/>
        </p:nvPicPr>
        <p:blipFill rotWithShape="1">
          <a:blip r:embed="rId2">
            <a:alphaModFix amt="50000"/>
          </a:blip>
          <a:srcRect b="45584" l="50000" r="9894" t="0"/>
          <a:stretch/>
        </p:blipFill>
        <p:spPr>
          <a:xfrm flipH="1" rot="5400000">
            <a:off x="917726" y="-917729"/>
            <a:ext cx="5143500" cy="6978956"/>
          </a:xfrm>
          <a:prstGeom prst="rect">
            <a:avLst/>
          </a:prstGeom>
          <a:noFill/>
          <a:ln>
            <a:noFill/>
          </a:ln>
        </p:spPr>
      </p:pic>
      <p:sp>
        <p:nvSpPr>
          <p:cNvPr id="609" name="Google Shape;609;p66"/>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610" name="Google Shape;610;p66"/>
          <p:cNvSpPr txBox="1"/>
          <p:nvPr>
            <p:ph idx="1" type="body"/>
          </p:nvPr>
        </p:nvSpPr>
        <p:spPr>
          <a:xfrm>
            <a:off x="507490" y="806330"/>
            <a:ext cx="73311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611" name="Google Shape;611;p66"/>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612" name="Google Shape;612;p6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1">
  <p:cSld name="Title and Content - Half 1">
    <p:spTree>
      <p:nvGrpSpPr>
        <p:cNvPr id="613" name="Shape 613"/>
        <p:cNvGrpSpPr/>
        <p:nvPr/>
      </p:nvGrpSpPr>
      <p:grpSpPr>
        <a:xfrm>
          <a:off x="0" y="0"/>
          <a:ext cx="0" cy="0"/>
          <a:chOff x="0" y="0"/>
          <a:chExt cx="0" cy="0"/>
        </a:xfrm>
      </p:grpSpPr>
      <p:grpSp>
        <p:nvGrpSpPr>
          <p:cNvPr id="614" name="Google Shape;614;p67"/>
          <p:cNvGrpSpPr/>
          <p:nvPr/>
        </p:nvGrpSpPr>
        <p:grpSpPr>
          <a:xfrm>
            <a:off x="0" y="0"/>
            <a:ext cx="6011100" cy="5143501"/>
            <a:chOff x="0" y="0"/>
            <a:chExt cx="8014800" cy="6858002"/>
          </a:xfrm>
        </p:grpSpPr>
        <p:sp>
          <p:nvSpPr>
            <p:cNvPr id="615" name="Google Shape;615;p67"/>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16" name="Google Shape;616;p67"/>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617" name="Google Shape;617;p67"/>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18" name="Google Shape;618;p67"/>
          <p:cNvSpPr/>
          <p:nvPr/>
        </p:nvSpPr>
        <p:spPr>
          <a:xfrm>
            <a:off x="4572000" y="0"/>
            <a:ext cx="4572000" cy="5143500"/>
          </a:xfrm>
          <a:prstGeom prst="rect">
            <a:avLst/>
          </a:prstGeom>
          <a:solidFill>
            <a:srgbClr val="F0F1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9" name="Google Shape;619;p67"/>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620" name="Google Shape;620;p67"/>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621" name="Google Shape;621;p67"/>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622" name="Google Shape;622;p6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2">
  <p:cSld name="Title and Content - Half 2">
    <p:spTree>
      <p:nvGrpSpPr>
        <p:cNvPr id="623" name="Shape 623"/>
        <p:cNvGrpSpPr/>
        <p:nvPr/>
      </p:nvGrpSpPr>
      <p:grpSpPr>
        <a:xfrm>
          <a:off x="0" y="0"/>
          <a:ext cx="0" cy="0"/>
          <a:chOff x="0" y="0"/>
          <a:chExt cx="0" cy="0"/>
        </a:xfrm>
      </p:grpSpPr>
      <p:grpSp>
        <p:nvGrpSpPr>
          <p:cNvPr id="624" name="Google Shape;624;p68"/>
          <p:cNvGrpSpPr/>
          <p:nvPr/>
        </p:nvGrpSpPr>
        <p:grpSpPr>
          <a:xfrm>
            <a:off x="0" y="0"/>
            <a:ext cx="6011100" cy="5143501"/>
            <a:chOff x="0" y="0"/>
            <a:chExt cx="8014800" cy="6858002"/>
          </a:xfrm>
        </p:grpSpPr>
        <p:sp>
          <p:nvSpPr>
            <p:cNvPr id="625" name="Google Shape;625;p68"/>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26" name="Google Shape;626;p68"/>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627" name="Google Shape;627;p68"/>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28" name="Google Shape;628;p68"/>
          <p:cNvSpPr/>
          <p:nvPr/>
        </p:nvSpPr>
        <p:spPr>
          <a:xfrm>
            <a:off x="6011426" y="0"/>
            <a:ext cx="3132600" cy="5143500"/>
          </a:xfrm>
          <a:prstGeom prst="rect">
            <a:avLst/>
          </a:prstGeom>
          <a:solidFill>
            <a:srgbClr val="F0F1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9" name="Google Shape;629;p68"/>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630" name="Google Shape;630;p68"/>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631" name="Google Shape;631;p68"/>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632" name="Google Shape;632;p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3">
  <p:cSld name="Title and Content - Half 3">
    <p:spTree>
      <p:nvGrpSpPr>
        <p:cNvPr id="633" name="Shape 633"/>
        <p:cNvGrpSpPr/>
        <p:nvPr/>
      </p:nvGrpSpPr>
      <p:grpSpPr>
        <a:xfrm>
          <a:off x="0" y="0"/>
          <a:ext cx="0" cy="0"/>
          <a:chOff x="0" y="0"/>
          <a:chExt cx="0" cy="0"/>
        </a:xfrm>
      </p:grpSpPr>
      <p:grpSp>
        <p:nvGrpSpPr>
          <p:cNvPr id="634" name="Google Shape;634;p69"/>
          <p:cNvGrpSpPr/>
          <p:nvPr/>
        </p:nvGrpSpPr>
        <p:grpSpPr>
          <a:xfrm>
            <a:off x="0" y="0"/>
            <a:ext cx="6011100" cy="5143501"/>
            <a:chOff x="0" y="0"/>
            <a:chExt cx="8014800" cy="6858002"/>
          </a:xfrm>
        </p:grpSpPr>
        <p:sp>
          <p:nvSpPr>
            <p:cNvPr id="635" name="Google Shape;635;p69"/>
            <p:cNvSpPr/>
            <p:nvPr/>
          </p:nvSpPr>
          <p:spPr>
            <a:xfrm>
              <a:off x="0" y="0"/>
              <a:ext cx="8014800" cy="6858000"/>
            </a:xfrm>
            <a:prstGeom prst="rect">
              <a:avLst/>
            </a:prstGeom>
            <a:gradFill>
              <a:gsLst>
                <a:gs pos="0">
                  <a:srgbClr val="F3F7FD"/>
                </a:gs>
                <a:gs pos="39000">
                  <a:srgbClr val="F3F7FD"/>
                </a:gs>
                <a:gs pos="100000">
                  <a:srgbClr val="F3F7FD">
                    <a:alpha val="0"/>
                  </a:srgbClr>
                </a:gs>
              </a:gsLst>
              <a:lin ang="180000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6" name="Google Shape;636;p69"/>
            <p:cNvPicPr preferRelativeResize="0"/>
            <p:nvPr/>
          </p:nvPicPr>
          <p:blipFill rotWithShape="1">
            <a:blip r:embed="rId2">
              <a:alphaModFix/>
            </a:blip>
            <a:srcRect b="0" l="0" r="12510" t="0"/>
            <a:stretch/>
          </p:blipFill>
          <p:spPr>
            <a:xfrm>
              <a:off x="0" y="0"/>
              <a:ext cx="8012319" cy="6858002"/>
            </a:xfrm>
            <a:prstGeom prst="rect">
              <a:avLst/>
            </a:prstGeom>
            <a:noFill/>
            <a:ln>
              <a:noFill/>
            </a:ln>
          </p:spPr>
        </p:pic>
        <p:sp>
          <p:nvSpPr>
            <p:cNvPr id="637" name="Google Shape;637;p69"/>
            <p:cNvSpPr/>
            <p:nvPr/>
          </p:nvSpPr>
          <p:spPr>
            <a:xfrm>
              <a:off x="0" y="0"/>
              <a:ext cx="8014800" cy="6858000"/>
            </a:xfrm>
            <a:prstGeom prst="rect">
              <a:avLst/>
            </a:prstGeom>
            <a:gradFill>
              <a:gsLst>
                <a:gs pos="0">
                  <a:schemeClr val="lt1"/>
                </a:gs>
                <a:gs pos="38000">
                  <a:schemeClr val="lt1"/>
                </a:gs>
                <a:gs pos="100000">
                  <a:srgbClr val="FFFFFF">
                    <a:alpha val="0"/>
                  </a:srgbClr>
                </a:gs>
              </a:gsLst>
              <a:lin ang="1380014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38" name="Google Shape;638;p69"/>
          <p:cNvSpPr/>
          <p:nvPr/>
        </p:nvSpPr>
        <p:spPr>
          <a:xfrm>
            <a:off x="4572000" y="0"/>
            <a:ext cx="4572000" cy="5143500"/>
          </a:xfrm>
          <a:prstGeom prst="rect">
            <a:avLst/>
          </a:prstGeom>
          <a:gradFill>
            <a:gsLst>
              <a:gs pos="0">
                <a:schemeClr val="accent3"/>
              </a:gs>
              <a:gs pos="8000">
                <a:schemeClr val="accent3"/>
              </a:gs>
              <a:gs pos="100000">
                <a:schemeClr val="accent1"/>
              </a:gs>
            </a:gsLst>
            <a:lin ang="14400033"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9" name="Google Shape;639;p69"/>
          <p:cNvSpPr txBox="1"/>
          <p:nvPr>
            <p:ph type="title"/>
          </p:nvPr>
        </p:nvSpPr>
        <p:spPr>
          <a:xfrm>
            <a:off x="507492"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accent3"/>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640" name="Google Shape;640;p69"/>
          <p:cNvSpPr txBox="1"/>
          <p:nvPr>
            <p:ph idx="1" type="body"/>
          </p:nvPr>
        </p:nvSpPr>
        <p:spPr>
          <a:xfrm>
            <a:off x="507491"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641" name="Google Shape;641;p69"/>
          <p:cNvPicPr preferRelativeResize="0"/>
          <p:nvPr/>
        </p:nvPicPr>
        <p:blipFill rotWithShape="1">
          <a:blip r:embed="rId3">
            <a:alphaModFix amt="35000"/>
          </a:blip>
          <a:srcRect b="45584" l="50000" r="-337" t="0"/>
          <a:stretch/>
        </p:blipFill>
        <p:spPr>
          <a:xfrm flipH="1">
            <a:off x="4865919" y="518563"/>
            <a:ext cx="4278081" cy="4624938"/>
          </a:xfrm>
          <a:prstGeom prst="rect">
            <a:avLst/>
          </a:prstGeom>
          <a:noFill/>
          <a:ln>
            <a:noFill/>
          </a:ln>
        </p:spPr>
      </p:pic>
      <p:pic>
        <p:nvPicPr>
          <p:cNvPr id="642" name="Google Shape;642;p69"/>
          <p:cNvPicPr preferRelativeResize="0"/>
          <p:nvPr/>
        </p:nvPicPr>
        <p:blipFill rotWithShape="1">
          <a:blip r:embed="rId4">
            <a:alphaModFix/>
          </a:blip>
          <a:srcRect b="0" l="0" r="0" t="0"/>
          <a:stretch/>
        </p:blipFill>
        <p:spPr>
          <a:xfrm>
            <a:off x="8732520" y="0"/>
            <a:ext cx="411480" cy="411480"/>
          </a:xfrm>
          <a:prstGeom prst="rect">
            <a:avLst/>
          </a:prstGeom>
          <a:noFill/>
          <a:ln>
            <a:noFill/>
          </a:ln>
        </p:spPr>
      </p:pic>
      <p:sp>
        <p:nvSpPr>
          <p:cNvPr id="643" name="Google Shape;643;p6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4">
  <p:cSld name="Title and Content - Half 4">
    <p:spTree>
      <p:nvGrpSpPr>
        <p:cNvPr id="644" name="Shape 644"/>
        <p:cNvGrpSpPr/>
        <p:nvPr/>
      </p:nvGrpSpPr>
      <p:grpSpPr>
        <a:xfrm>
          <a:off x="0" y="0"/>
          <a:ext cx="0" cy="0"/>
          <a:chOff x="0" y="0"/>
          <a:chExt cx="0" cy="0"/>
        </a:xfrm>
      </p:grpSpPr>
      <p:sp>
        <p:nvSpPr>
          <p:cNvPr id="645" name="Google Shape;645;p70"/>
          <p:cNvSpPr/>
          <p:nvPr/>
        </p:nvSpPr>
        <p:spPr>
          <a:xfrm>
            <a:off x="0" y="0"/>
            <a:ext cx="4572000" cy="5143500"/>
          </a:xfrm>
          <a:prstGeom prst="rect">
            <a:avLst/>
          </a:prstGeom>
          <a:gradFill>
            <a:gsLst>
              <a:gs pos="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6" name="Google Shape;646;p70"/>
          <p:cNvSpPr txBox="1"/>
          <p:nvPr>
            <p:ph type="title"/>
          </p:nvPr>
        </p:nvSpPr>
        <p:spPr>
          <a:xfrm>
            <a:off x="507491"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647" name="Google Shape;647;p70"/>
          <p:cNvSpPr txBox="1"/>
          <p:nvPr>
            <p:ph idx="1" type="body"/>
          </p:nvPr>
        </p:nvSpPr>
        <p:spPr>
          <a:xfrm>
            <a:off x="507490" y="806330"/>
            <a:ext cx="3504300" cy="3252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648" name="Google Shape;648;p70"/>
          <p:cNvPicPr preferRelativeResize="0"/>
          <p:nvPr/>
        </p:nvPicPr>
        <p:blipFill rotWithShape="1">
          <a:blip r:embed="rId2">
            <a:alphaModFix/>
          </a:blip>
          <a:srcRect b="45584" l="50000" r="-337" t="0"/>
          <a:stretch/>
        </p:blipFill>
        <p:spPr>
          <a:xfrm>
            <a:off x="0" y="518563"/>
            <a:ext cx="4278088" cy="4624938"/>
          </a:xfrm>
          <a:prstGeom prst="rect">
            <a:avLst/>
          </a:prstGeom>
          <a:noFill/>
          <a:ln>
            <a:noFill/>
          </a:ln>
        </p:spPr>
      </p:pic>
      <p:pic>
        <p:nvPicPr>
          <p:cNvPr id="649" name="Google Shape;649;p70"/>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650" name="Google Shape;650;p7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5">
  <p:cSld name="Title and Content - Half 5">
    <p:spTree>
      <p:nvGrpSpPr>
        <p:cNvPr id="651" name="Shape 651"/>
        <p:cNvGrpSpPr/>
        <p:nvPr/>
      </p:nvGrpSpPr>
      <p:grpSpPr>
        <a:xfrm>
          <a:off x="0" y="0"/>
          <a:ext cx="0" cy="0"/>
          <a:chOff x="0" y="0"/>
          <a:chExt cx="0" cy="0"/>
        </a:xfrm>
      </p:grpSpPr>
      <p:sp>
        <p:nvSpPr>
          <p:cNvPr id="652" name="Google Shape;652;p71"/>
          <p:cNvSpPr/>
          <p:nvPr/>
        </p:nvSpPr>
        <p:spPr>
          <a:xfrm>
            <a:off x="3542043" y="0"/>
            <a:ext cx="5602200" cy="5143500"/>
          </a:xfrm>
          <a:prstGeom prst="rect">
            <a:avLst/>
          </a:prstGeom>
          <a:solidFill>
            <a:srgbClr val="F3F7F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3" name="Google Shape;653;p71"/>
          <p:cNvSpPr txBox="1"/>
          <p:nvPr>
            <p:ph type="title"/>
          </p:nvPr>
        </p:nvSpPr>
        <p:spPr>
          <a:xfrm>
            <a:off x="507492" y="1590978"/>
            <a:ext cx="2469000" cy="1212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400"/>
              <a:buFont typeface="Arial"/>
              <a:buNone/>
              <a:defRPr b="0" sz="380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654" name="Google Shape;654;p71"/>
          <p:cNvSpPr txBox="1"/>
          <p:nvPr>
            <p:ph idx="1" type="body"/>
          </p:nvPr>
        </p:nvSpPr>
        <p:spPr>
          <a:xfrm>
            <a:off x="507492" y="2803440"/>
            <a:ext cx="2469000" cy="325200"/>
          </a:xfrm>
          <a:prstGeom prst="rect">
            <a:avLst/>
          </a:prstGeom>
          <a:noFill/>
          <a:ln>
            <a:noFill/>
          </a:ln>
        </p:spPr>
        <p:txBody>
          <a:bodyPr anchorCtr="0" anchor="t" bIns="34275" lIns="0" spcFirstLastPara="1" rIns="68575" wrap="square" tIns="34275">
            <a:noAutofit/>
          </a:bodyPr>
          <a:lstStyle>
            <a:lvl1pPr indent="-228600" lvl="0" marL="457200" algn="l">
              <a:lnSpc>
                <a:spcPct val="100000"/>
              </a:lnSpc>
              <a:spcBef>
                <a:spcPts val="0"/>
              </a:spcBef>
              <a:spcAft>
                <a:spcPts val="0"/>
              </a:spcAft>
              <a:buSzPts val="1100"/>
              <a:buNone/>
              <a:defRPr sz="140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655" name="Google Shape;655;p71"/>
          <p:cNvPicPr preferRelativeResize="0"/>
          <p:nvPr/>
        </p:nvPicPr>
        <p:blipFill rotWithShape="1">
          <a:blip r:embed="rId2">
            <a:alphaModFix/>
          </a:blip>
          <a:srcRect b="0" l="0" r="0" t="0"/>
          <a:stretch/>
        </p:blipFill>
        <p:spPr>
          <a:xfrm>
            <a:off x="8732520" y="0"/>
            <a:ext cx="411480" cy="411480"/>
          </a:xfrm>
          <a:prstGeom prst="rect">
            <a:avLst/>
          </a:prstGeom>
          <a:noFill/>
          <a:ln>
            <a:noFill/>
          </a:ln>
        </p:spPr>
      </p:pic>
      <p:sp>
        <p:nvSpPr>
          <p:cNvPr id="656" name="Google Shape;656;p71"/>
          <p:cNvSpPr/>
          <p:nvPr/>
        </p:nvSpPr>
        <p:spPr>
          <a:xfrm>
            <a:off x="0" y="0"/>
            <a:ext cx="3846300" cy="5143500"/>
          </a:xfrm>
          <a:prstGeom prst="rect">
            <a:avLst/>
          </a:prstGeom>
          <a:gradFill>
            <a:gsLst>
              <a:gs pos="0">
                <a:schemeClr val="accent3"/>
              </a:gs>
              <a:gs pos="13000">
                <a:schemeClr val="accent3"/>
              </a:gs>
              <a:gs pos="100000">
                <a:schemeClr val="accent1"/>
              </a:gs>
            </a:gsLst>
            <a:lin ang="1859992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electronics, camera lens&#10;&#10;Description automatically generated" id="657" name="Google Shape;657;p71"/>
          <p:cNvPicPr preferRelativeResize="0"/>
          <p:nvPr/>
        </p:nvPicPr>
        <p:blipFill rotWithShape="1">
          <a:blip r:embed="rId3">
            <a:alphaModFix amt="66000"/>
          </a:blip>
          <a:srcRect b="0" l="0" r="0" t="0"/>
          <a:stretch/>
        </p:blipFill>
        <p:spPr>
          <a:xfrm>
            <a:off x="0" y="0"/>
            <a:ext cx="3845104" cy="5143498"/>
          </a:xfrm>
          <a:prstGeom prst="rect">
            <a:avLst/>
          </a:prstGeom>
          <a:noFill/>
          <a:ln>
            <a:noFill/>
          </a:ln>
        </p:spPr>
      </p:pic>
      <p:sp>
        <p:nvSpPr>
          <p:cNvPr id="658" name="Google Shape;658;p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 Dark 1">
  <p:cSld name="1_Title and Content - Dark 1">
    <p:bg>
      <p:bgPr>
        <a:gradFill>
          <a:gsLst>
            <a:gs pos="0">
              <a:schemeClr val="accent3"/>
            </a:gs>
            <a:gs pos="100000">
              <a:schemeClr val="accent1"/>
            </a:gs>
          </a:gsLst>
          <a:lin ang="18599929" scaled="0"/>
        </a:gradFill>
      </p:bgPr>
    </p:bg>
    <p:spTree>
      <p:nvGrpSpPr>
        <p:cNvPr id="49" name="Shape 49"/>
        <p:cNvGrpSpPr/>
        <p:nvPr/>
      </p:nvGrpSpPr>
      <p:grpSpPr>
        <a:xfrm>
          <a:off x="0" y="0"/>
          <a:ext cx="0" cy="0"/>
          <a:chOff x="0" y="0"/>
          <a:chExt cx="0" cy="0"/>
        </a:xfrm>
      </p:grpSpPr>
      <p:sp>
        <p:nvSpPr>
          <p:cNvPr id="50" name="Google Shape;50;p31"/>
          <p:cNvSpPr txBox="1"/>
          <p:nvPr>
            <p:ph type="title"/>
          </p:nvPr>
        </p:nvSpPr>
        <p:spPr>
          <a:xfrm>
            <a:off x="507491" y="422858"/>
            <a:ext cx="73311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8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51" name="Google Shape;51;p31"/>
          <p:cNvSpPr txBox="1"/>
          <p:nvPr>
            <p:ph idx="1" type="body"/>
          </p:nvPr>
        </p:nvSpPr>
        <p:spPr>
          <a:xfrm>
            <a:off x="507491" y="806331"/>
            <a:ext cx="7331100" cy="3249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35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52" name="Google Shape;52;p31"/>
          <p:cNvPicPr preferRelativeResize="0"/>
          <p:nvPr/>
        </p:nvPicPr>
        <p:blipFill rotWithShape="1">
          <a:blip r:embed="rId2">
            <a:alphaModFix/>
          </a:blip>
          <a:srcRect b="0" l="0" r="0" t="0"/>
          <a:stretch/>
        </p:blipFill>
        <p:spPr>
          <a:xfrm>
            <a:off x="8732520" y="0"/>
            <a:ext cx="411480" cy="411480"/>
          </a:xfrm>
          <a:prstGeom prst="rect">
            <a:avLst/>
          </a:prstGeom>
          <a:noFill/>
          <a:ln>
            <a:noFill/>
          </a:ln>
        </p:spPr>
      </p:pic>
      <p:pic>
        <p:nvPicPr>
          <p:cNvPr descr="A picture containing electronics, camera lens&#10;&#10;Description automatically generated" id="53" name="Google Shape;53;p31"/>
          <p:cNvPicPr preferRelativeResize="0"/>
          <p:nvPr/>
        </p:nvPicPr>
        <p:blipFill rotWithShape="1">
          <a:blip r:embed="rId3">
            <a:alphaModFix/>
          </a:blip>
          <a:srcRect b="0" l="0" r="0" t="0"/>
          <a:stretch/>
        </p:blipFill>
        <p:spPr>
          <a:xfrm rot="10800000">
            <a:off x="2888481" y="-2"/>
            <a:ext cx="6255519" cy="5143502"/>
          </a:xfrm>
          <a:prstGeom prst="rect">
            <a:avLst/>
          </a:prstGeom>
          <a:noFill/>
          <a:ln>
            <a:noFill/>
          </a:ln>
        </p:spPr>
      </p:pic>
      <p:sp>
        <p:nvSpPr>
          <p:cNvPr id="54" name="Google Shape;54;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gradFill>
          <a:gsLst>
            <a:gs pos="0">
              <a:schemeClr val="accent3"/>
            </a:gs>
            <a:gs pos="40000">
              <a:srgbClr val="012376"/>
            </a:gs>
            <a:gs pos="100000">
              <a:schemeClr val="accent1"/>
            </a:gs>
          </a:gsLst>
          <a:lin ang="14400033" scaled="0"/>
        </a:gradFill>
      </p:bgPr>
    </p:bg>
    <p:spTree>
      <p:nvGrpSpPr>
        <p:cNvPr id="659" name="Shape 659"/>
        <p:cNvGrpSpPr/>
        <p:nvPr/>
      </p:nvGrpSpPr>
      <p:grpSpPr>
        <a:xfrm>
          <a:off x="0" y="0"/>
          <a:ext cx="0" cy="0"/>
          <a:chOff x="0" y="0"/>
          <a:chExt cx="0" cy="0"/>
        </a:xfrm>
      </p:grpSpPr>
      <p:sp>
        <p:nvSpPr>
          <p:cNvPr id="660" name="Google Shape;660;p72"/>
          <p:cNvSpPr txBox="1"/>
          <p:nvPr>
            <p:ph type="title"/>
          </p:nvPr>
        </p:nvSpPr>
        <p:spPr>
          <a:xfrm>
            <a:off x="2052690" y="1913878"/>
            <a:ext cx="5038800" cy="1315800"/>
          </a:xfrm>
          <a:prstGeom prst="rect">
            <a:avLst/>
          </a:prstGeom>
          <a:noFill/>
          <a:ln>
            <a:noFill/>
          </a:ln>
        </p:spPr>
        <p:txBody>
          <a:bodyPr anchorCtr="0" anchor="ctr" bIns="34275" lIns="68575" spcFirstLastPara="1" rIns="68575" wrap="square" tIns="34275">
            <a:spAutoFit/>
          </a:bodyPr>
          <a:lstStyle>
            <a:lvl1pPr lvl="0" algn="ctr">
              <a:lnSpc>
                <a:spcPct val="100000"/>
              </a:lnSpc>
              <a:spcBef>
                <a:spcPts val="0"/>
              </a:spcBef>
              <a:spcAft>
                <a:spcPts val="0"/>
              </a:spcAft>
              <a:buSzPts val="1100"/>
              <a:buNone/>
              <a:defRPr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661" name="Google Shape;661;p72"/>
          <p:cNvPicPr preferRelativeResize="0"/>
          <p:nvPr/>
        </p:nvPicPr>
        <p:blipFill rotWithShape="1">
          <a:blip r:embed="rId2">
            <a:alphaModFix/>
          </a:blip>
          <a:srcRect b="0" l="0" r="0" t="0"/>
          <a:stretch/>
        </p:blipFill>
        <p:spPr>
          <a:xfrm>
            <a:off x="8732520" y="0"/>
            <a:ext cx="411480" cy="411480"/>
          </a:xfrm>
          <a:prstGeom prst="rect">
            <a:avLst/>
          </a:prstGeom>
          <a:noFill/>
          <a:ln>
            <a:noFill/>
          </a:ln>
        </p:spPr>
      </p:pic>
      <p:pic>
        <p:nvPicPr>
          <p:cNvPr descr="A picture containing electronics, camera lens&#10;&#10;Description automatically generated" id="662" name="Google Shape;662;p72"/>
          <p:cNvPicPr preferRelativeResize="0"/>
          <p:nvPr/>
        </p:nvPicPr>
        <p:blipFill rotWithShape="1">
          <a:blip r:embed="rId3">
            <a:alphaModFix/>
          </a:blip>
          <a:srcRect b="0" l="0" r="0" t="0"/>
          <a:stretch/>
        </p:blipFill>
        <p:spPr>
          <a:xfrm>
            <a:off x="0" y="0"/>
            <a:ext cx="6255515" cy="5143498"/>
          </a:xfrm>
          <a:prstGeom prst="rect">
            <a:avLst/>
          </a:prstGeom>
          <a:noFill/>
          <a:ln>
            <a:noFill/>
          </a:ln>
        </p:spPr>
      </p:pic>
      <p:sp>
        <p:nvSpPr>
          <p:cNvPr id="663" name="Google Shape;663;p7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A">
  <p:cSld name="Agenda A">
    <p:spTree>
      <p:nvGrpSpPr>
        <p:cNvPr id="664" name="Shape 664"/>
        <p:cNvGrpSpPr/>
        <p:nvPr/>
      </p:nvGrpSpPr>
      <p:grpSpPr>
        <a:xfrm>
          <a:off x="0" y="0"/>
          <a:ext cx="0" cy="0"/>
          <a:chOff x="0" y="0"/>
          <a:chExt cx="0" cy="0"/>
        </a:xfrm>
      </p:grpSpPr>
      <p:sp>
        <p:nvSpPr>
          <p:cNvPr id="665" name="Google Shape;665;p73"/>
          <p:cNvSpPr txBox="1"/>
          <p:nvPr>
            <p:ph type="title"/>
          </p:nvPr>
        </p:nvSpPr>
        <p:spPr>
          <a:xfrm>
            <a:off x="971891" y="921494"/>
            <a:ext cx="4824600" cy="623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3"/>
              </a:buClr>
              <a:buSzPts val="3800"/>
              <a:buFont typeface="Arial"/>
              <a:buNone/>
              <a:defRPr sz="3800">
                <a:solidFill>
                  <a:schemeClr val="accent3"/>
                </a:solidFil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p:txBody>
      </p:sp>
      <p:sp>
        <p:nvSpPr>
          <p:cNvPr id="666" name="Google Shape;666;p73"/>
          <p:cNvSpPr txBox="1"/>
          <p:nvPr>
            <p:ph idx="1" type="body"/>
          </p:nvPr>
        </p:nvSpPr>
        <p:spPr>
          <a:xfrm>
            <a:off x="971891" y="1737638"/>
            <a:ext cx="4380900" cy="266100"/>
          </a:xfrm>
          <a:prstGeom prst="rect">
            <a:avLst/>
          </a:prstGeom>
          <a:noFill/>
          <a:ln>
            <a:noFill/>
          </a:ln>
        </p:spPr>
        <p:txBody>
          <a:bodyPr anchorCtr="0" anchor="t" bIns="34275" lIns="34275" spcFirstLastPara="1" rIns="34275" wrap="square" tIns="34275">
            <a:normAutofit/>
          </a:bodyPr>
          <a:lstStyle>
            <a:lvl1pPr indent="-228600" lvl="0" marL="457200" algn="l">
              <a:lnSpc>
                <a:spcPct val="100000"/>
              </a:lnSpc>
              <a:spcBef>
                <a:spcPts val="0"/>
              </a:spcBef>
              <a:spcAft>
                <a:spcPts val="0"/>
              </a:spcAft>
              <a:buClr>
                <a:srgbClr val="000000"/>
              </a:buClr>
              <a:buSzPts val="1400"/>
              <a:buNone/>
              <a:defRPr/>
            </a:lvl1pPr>
            <a:lvl2pPr indent="-228600" lvl="1" marL="914400" algn="l">
              <a:lnSpc>
                <a:spcPct val="100000"/>
              </a:lnSpc>
              <a:spcBef>
                <a:spcPts val="0"/>
              </a:spcBef>
              <a:spcAft>
                <a:spcPts val="0"/>
              </a:spcAft>
              <a:buClr>
                <a:srgbClr val="000000"/>
              </a:buClr>
              <a:buSzPts val="1400"/>
              <a:buNone/>
              <a:defRPr/>
            </a:lvl2pPr>
            <a:lvl3pPr indent="-228600" lvl="2" marL="1371600" algn="l">
              <a:lnSpc>
                <a:spcPct val="100000"/>
              </a:lnSpc>
              <a:spcBef>
                <a:spcPts val="0"/>
              </a:spcBef>
              <a:spcAft>
                <a:spcPts val="0"/>
              </a:spcAft>
              <a:buClr>
                <a:srgbClr val="000000"/>
              </a:buClr>
              <a:buSzPts val="1400"/>
              <a:buNone/>
              <a:defRPr/>
            </a:lvl3pPr>
            <a:lvl4pPr indent="-228600" lvl="3" marL="1828800" algn="l">
              <a:lnSpc>
                <a:spcPct val="100000"/>
              </a:lnSpc>
              <a:spcBef>
                <a:spcPts val="0"/>
              </a:spcBef>
              <a:spcAft>
                <a:spcPts val="0"/>
              </a:spcAft>
              <a:buClr>
                <a:srgbClr val="000000"/>
              </a:buClr>
              <a:buSzPts val="1400"/>
              <a:buNone/>
              <a:defRPr/>
            </a:lvl4pPr>
            <a:lvl5pPr indent="-228600" lvl="4" marL="2286000" algn="l">
              <a:lnSpc>
                <a:spcPct val="100000"/>
              </a:lnSpc>
              <a:spcBef>
                <a:spcPts val="0"/>
              </a:spcBef>
              <a:spcAft>
                <a:spcPts val="0"/>
              </a:spcAft>
              <a:buClr>
                <a:srgbClr val="000000"/>
              </a:buClr>
              <a:buSzPts val="1400"/>
              <a:buNone/>
              <a:defRPr/>
            </a:lvl5pPr>
            <a:lvl6pPr indent="-228600" lvl="5" marL="2743200" algn="l">
              <a:lnSpc>
                <a:spcPct val="100000"/>
              </a:lnSpc>
              <a:spcBef>
                <a:spcPts val="0"/>
              </a:spcBef>
              <a:spcAft>
                <a:spcPts val="0"/>
              </a:spcAft>
              <a:buClr>
                <a:srgbClr val="000000"/>
              </a:buClr>
              <a:buSzPts val="1400"/>
              <a:buNone/>
              <a:defRPr/>
            </a:lvl6pPr>
            <a:lvl7pPr indent="-228600" lvl="6" marL="3200400" algn="l">
              <a:lnSpc>
                <a:spcPct val="100000"/>
              </a:lnSpc>
              <a:spcBef>
                <a:spcPts val="0"/>
              </a:spcBef>
              <a:spcAft>
                <a:spcPts val="0"/>
              </a:spcAft>
              <a:buClr>
                <a:srgbClr val="000000"/>
              </a:buClr>
              <a:buSzPts val="1400"/>
              <a:buNone/>
              <a:defRPr/>
            </a:lvl7pPr>
            <a:lvl8pPr indent="-228600" lvl="7" marL="3657600" algn="l">
              <a:lnSpc>
                <a:spcPct val="100000"/>
              </a:lnSpc>
              <a:spcBef>
                <a:spcPts val="0"/>
              </a:spcBef>
              <a:spcAft>
                <a:spcPts val="0"/>
              </a:spcAft>
              <a:buClr>
                <a:srgbClr val="000000"/>
              </a:buClr>
              <a:buSzPts val="1400"/>
              <a:buNone/>
              <a:defRPr/>
            </a:lvl8pPr>
            <a:lvl9pPr indent="-228600" lvl="8" marL="4114800" algn="l">
              <a:lnSpc>
                <a:spcPct val="100000"/>
              </a:lnSpc>
              <a:spcBef>
                <a:spcPts val="0"/>
              </a:spcBef>
              <a:spcAft>
                <a:spcPts val="0"/>
              </a:spcAft>
              <a:buClr>
                <a:srgbClr val="000000"/>
              </a:buClr>
              <a:buSzPts val="1400"/>
              <a:buNone/>
              <a:defRPr/>
            </a:lvl9pPr>
          </a:lstStyle>
          <a:p/>
        </p:txBody>
      </p:sp>
      <p:sp>
        <p:nvSpPr>
          <p:cNvPr id="667" name="Google Shape;667;p73"/>
          <p:cNvSpPr txBox="1"/>
          <p:nvPr>
            <p:ph idx="12" type="sldNum"/>
          </p:nvPr>
        </p:nvSpPr>
        <p:spPr>
          <a:xfrm>
            <a:off x="8461356" y="4583218"/>
            <a:ext cx="184200" cy="192300"/>
          </a:xfrm>
          <a:prstGeom prst="rect">
            <a:avLst/>
          </a:prstGeom>
          <a:noFill/>
          <a:ln>
            <a:noFill/>
          </a:ln>
        </p:spPr>
        <p:txBody>
          <a:bodyPr anchorCtr="0" anchor="ctr" bIns="34275" lIns="34275" spcFirstLastPara="1" rIns="34275" wrap="square" tIns="34275">
            <a:spAutoFit/>
          </a:bodyPr>
          <a:lstStyle>
            <a:lvl1pPr indent="0" lvl="0"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1pPr>
            <a:lvl2pPr indent="0" lvl="1"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2pPr>
            <a:lvl3pPr indent="0" lvl="2"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3pPr>
            <a:lvl4pPr indent="0" lvl="3"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4pPr>
            <a:lvl5pPr indent="0" lvl="4"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5pPr>
            <a:lvl6pPr indent="0" lvl="5"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6pPr>
            <a:lvl7pPr indent="0" lvl="6"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7pPr>
            <a:lvl8pPr indent="0" lvl="7"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8pPr>
            <a:lvl9pPr indent="0" lvl="8" marL="0" marR="0" algn="ctr">
              <a:lnSpc>
                <a:spcPct val="100000"/>
              </a:lnSpc>
              <a:spcBef>
                <a:spcPts val="0"/>
              </a:spcBef>
              <a:spcAft>
                <a:spcPts val="0"/>
              </a:spcAft>
              <a:buClr>
                <a:schemeClr val="accent3"/>
              </a:buClr>
              <a:buSzPts val="800"/>
              <a:buFont typeface="Arial"/>
              <a:buNone/>
              <a:defRPr b="0" i="0" sz="800" u="none" cap="none" strike="noStrike">
                <a:solidFill>
                  <a:schemeClr val="accent3"/>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B - Dark">
  <p:cSld name="Divider Slide B - Dark">
    <p:bg>
      <p:bgPr>
        <a:solidFill>
          <a:schemeClr val="accent3"/>
        </a:solidFill>
      </p:bgPr>
    </p:bg>
    <p:spTree>
      <p:nvGrpSpPr>
        <p:cNvPr id="668" name="Shape 668"/>
        <p:cNvGrpSpPr/>
        <p:nvPr/>
      </p:nvGrpSpPr>
      <p:grpSpPr>
        <a:xfrm>
          <a:off x="0" y="0"/>
          <a:ext cx="0" cy="0"/>
          <a:chOff x="0" y="0"/>
          <a:chExt cx="0" cy="0"/>
        </a:xfrm>
      </p:grpSpPr>
      <p:pic>
        <p:nvPicPr>
          <p:cNvPr descr="Picture 22" id="669" name="Google Shape;669;p74"/>
          <p:cNvPicPr preferRelativeResize="0"/>
          <p:nvPr/>
        </p:nvPicPr>
        <p:blipFill rotWithShape="1">
          <a:blip r:embed="rId2">
            <a:alphaModFix/>
          </a:blip>
          <a:srcRect b="0" l="27578" r="0" t="0"/>
          <a:stretch/>
        </p:blipFill>
        <p:spPr>
          <a:xfrm>
            <a:off x="0" y="1928028"/>
            <a:ext cx="141752" cy="993304"/>
          </a:xfrm>
          <a:prstGeom prst="rect">
            <a:avLst/>
          </a:prstGeom>
          <a:noFill/>
          <a:ln>
            <a:noFill/>
          </a:ln>
        </p:spPr>
      </p:pic>
      <p:pic>
        <p:nvPicPr>
          <p:cNvPr descr="Graphic 93" id="670" name="Google Shape;670;p74"/>
          <p:cNvPicPr preferRelativeResize="0"/>
          <p:nvPr/>
        </p:nvPicPr>
        <p:blipFill rotWithShape="1">
          <a:blip r:embed="rId3">
            <a:alphaModFix/>
          </a:blip>
          <a:srcRect b="59434" l="0" r="61526" t="3884"/>
          <a:stretch/>
        </p:blipFill>
        <p:spPr>
          <a:xfrm>
            <a:off x="3629060" y="0"/>
            <a:ext cx="5514944" cy="5143498"/>
          </a:xfrm>
          <a:prstGeom prst="rect">
            <a:avLst/>
          </a:prstGeom>
          <a:noFill/>
          <a:ln>
            <a:noFill/>
          </a:ln>
        </p:spPr>
      </p:pic>
      <p:sp>
        <p:nvSpPr>
          <p:cNvPr id="671" name="Google Shape;671;p74"/>
          <p:cNvSpPr txBox="1"/>
          <p:nvPr>
            <p:ph type="title"/>
          </p:nvPr>
        </p:nvSpPr>
        <p:spPr>
          <a:xfrm>
            <a:off x="581126" y="1928028"/>
            <a:ext cx="4824600" cy="623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3800"/>
              <a:buFont typeface="Arial"/>
              <a:buNone/>
              <a:defRPr sz="3800">
                <a:solidFill>
                  <a:srgbClr val="FFFFFF"/>
                </a:solidFil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p:txBody>
      </p:sp>
      <p:sp>
        <p:nvSpPr>
          <p:cNvPr id="672" name="Google Shape;672;p74"/>
          <p:cNvSpPr txBox="1"/>
          <p:nvPr>
            <p:ph idx="1" type="body"/>
          </p:nvPr>
        </p:nvSpPr>
        <p:spPr>
          <a:xfrm>
            <a:off x="588663" y="2643592"/>
            <a:ext cx="4824600" cy="2769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E7E6E6"/>
              </a:buClr>
              <a:buSzPts val="1500"/>
              <a:buFont typeface="Arial"/>
              <a:buNone/>
              <a:defRPr sz="1500">
                <a:solidFill>
                  <a:srgbClr val="E7E6E6"/>
                </a:solidFill>
              </a:defRPr>
            </a:lvl1pPr>
            <a:lvl2pPr indent="-228600" lvl="1" marL="914400" algn="l">
              <a:lnSpc>
                <a:spcPct val="100000"/>
              </a:lnSpc>
              <a:spcBef>
                <a:spcPts val="0"/>
              </a:spcBef>
              <a:spcAft>
                <a:spcPts val="0"/>
              </a:spcAft>
              <a:buClr>
                <a:srgbClr val="E7E6E6"/>
              </a:buClr>
              <a:buSzPts val="1500"/>
              <a:buFont typeface="Arial"/>
              <a:buNone/>
              <a:defRPr sz="1500">
                <a:solidFill>
                  <a:srgbClr val="E7E6E6"/>
                </a:solidFill>
              </a:defRPr>
            </a:lvl2pPr>
            <a:lvl3pPr indent="-228600" lvl="2" marL="1371600" algn="l">
              <a:lnSpc>
                <a:spcPct val="100000"/>
              </a:lnSpc>
              <a:spcBef>
                <a:spcPts val="0"/>
              </a:spcBef>
              <a:spcAft>
                <a:spcPts val="0"/>
              </a:spcAft>
              <a:buClr>
                <a:srgbClr val="E7E6E6"/>
              </a:buClr>
              <a:buSzPts val="1500"/>
              <a:buFont typeface="Arial"/>
              <a:buNone/>
              <a:defRPr sz="1500">
                <a:solidFill>
                  <a:srgbClr val="E7E6E6"/>
                </a:solidFill>
              </a:defRPr>
            </a:lvl3pPr>
            <a:lvl4pPr indent="-228600" lvl="3" marL="1828800" algn="l">
              <a:lnSpc>
                <a:spcPct val="100000"/>
              </a:lnSpc>
              <a:spcBef>
                <a:spcPts val="0"/>
              </a:spcBef>
              <a:spcAft>
                <a:spcPts val="0"/>
              </a:spcAft>
              <a:buClr>
                <a:srgbClr val="E7E6E6"/>
              </a:buClr>
              <a:buSzPts val="1500"/>
              <a:buFont typeface="Arial"/>
              <a:buNone/>
              <a:defRPr sz="1500">
                <a:solidFill>
                  <a:srgbClr val="E7E6E6"/>
                </a:solidFill>
              </a:defRPr>
            </a:lvl4pPr>
            <a:lvl5pPr indent="-228600" lvl="4" marL="2286000" algn="l">
              <a:lnSpc>
                <a:spcPct val="100000"/>
              </a:lnSpc>
              <a:spcBef>
                <a:spcPts val="0"/>
              </a:spcBef>
              <a:spcAft>
                <a:spcPts val="0"/>
              </a:spcAft>
              <a:buClr>
                <a:srgbClr val="E7E6E6"/>
              </a:buClr>
              <a:buSzPts val="1500"/>
              <a:buFont typeface="Arial"/>
              <a:buNone/>
              <a:defRPr sz="1500">
                <a:solidFill>
                  <a:srgbClr val="E7E6E6"/>
                </a:solidFill>
              </a:defRPr>
            </a:lvl5pPr>
            <a:lvl6pPr indent="-228600" lvl="5" marL="2743200" algn="l">
              <a:lnSpc>
                <a:spcPct val="100000"/>
              </a:lnSpc>
              <a:spcBef>
                <a:spcPts val="0"/>
              </a:spcBef>
              <a:spcAft>
                <a:spcPts val="0"/>
              </a:spcAft>
              <a:buClr>
                <a:srgbClr val="000000"/>
              </a:buClr>
              <a:buSzPts val="1400"/>
              <a:buNone/>
              <a:defRPr/>
            </a:lvl6pPr>
            <a:lvl7pPr indent="-228600" lvl="6" marL="3200400" algn="l">
              <a:lnSpc>
                <a:spcPct val="100000"/>
              </a:lnSpc>
              <a:spcBef>
                <a:spcPts val="0"/>
              </a:spcBef>
              <a:spcAft>
                <a:spcPts val="0"/>
              </a:spcAft>
              <a:buClr>
                <a:srgbClr val="000000"/>
              </a:buClr>
              <a:buSzPts val="1400"/>
              <a:buNone/>
              <a:defRPr/>
            </a:lvl7pPr>
            <a:lvl8pPr indent="-228600" lvl="7" marL="3657600" algn="l">
              <a:lnSpc>
                <a:spcPct val="100000"/>
              </a:lnSpc>
              <a:spcBef>
                <a:spcPts val="0"/>
              </a:spcBef>
              <a:spcAft>
                <a:spcPts val="0"/>
              </a:spcAft>
              <a:buClr>
                <a:srgbClr val="000000"/>
              </a:buClr>
              <a:buSzPts val="1400"/>
              <a:buNone/>
              <a:defRPr/>
            </a:lvl8pPr>
            <a:lvl9pPr indent="-228600" lvl="8" marL="4114800" algn="l">
              <a:lnSpc>
                <a:spcPct val="100000"/>
              </a:lnSpc>
              <a:spcBef>
                <a:spcPts val="0"/>
              </a:spcBef>
              <a:spcAft>
                <a:spcPts val="0"/>
              </a:spcAft>
              <a:buClr>
                <a:srgbClr val="000000"/>
              </a:buClr>
              <a:buSzPts val="1400"/>
              <a:buNone/>
              <a:defRPr/>
            </a:lvl9pPr>
          </a:lstStyle>
          <a:p/>
        </p:txBody>
      </p:sp>
      <p:sp>
        <p:nvSpPr>
          <p:cNvPr id="673" name="Google Shape;673;p74"/>
          <p:cNvSpPr txBox="1"/>
          <p:nvPr>
            <p:ph idx="12" type="sldNum"/>
          </p:nvPr>
        </p:nvSpPr>
        <p:spPr>
          <a:xfrm>
            <a:off x="4419600" y="4629150"/>
            <a:ext cx="2133600" cy="207900"/>
          </a:xfrm>
          <a:prstGeom prst="rect">
            <a:avLst/>
          </a:prstGeom>
          <a:noFill/>
          <a:ln>
            <a:noFill/>
          </a:ln>
        </p:spPr>
        <p:txBody>
          <a:bodyPr anchorCtr="0" anchor="ctr" bIns="34275" lIns="34275" spcFirstLastPara="1" rIns="34275" wrap="square" tIns="34275">
            <a:sp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10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gradFill>
          <a:gsLst>
            <a:gs pos="0">
              <a:schemeClr val="accent3"/>
            </a:gs>
            <a:gs pos="40000">
              <a:srgbClr val="012376"/>
            </a:gs>
            <a:gs pos="100000">
              <a:schemeClr val="accent1"/>
            </a:gs>
          </a:gsLst>
          <a:lin ang="14400033" scaled="0"/>
        </a:gradFill>
      </p:bgPr>
    </p:bg>
    <p:spTree>
      <p:nvGrpSpPr>
        <p:cNvPr id="674" name="Shape 674"/>
        <p:cNvGrpSpPr/>
        <p:nvPr/>
      </p:nvGrpSpPr>
      <p:grpSpPr>
        <a:xfrm>
          <a:off x="0" y="0"/>
          <a:ext cx="0" cy="0"/>
          <a:chOff x="0" y="0"/>
          <a:chExt cx="0" cy="0"/>
        </a:xfrm>
      </p:grpSpPr>
      <p:pic>
        <p:nvPicPr>
          <p:cNvPr id="675" name="Google Shape;675;p75"/>
          <p:cNvPicPr preferRelativeResize="0"/>
          <p:nvPr/>
        </p:nvPicPr>
        <p:blipFill rotWithShape="1">
          <a:blip r:embed="rId2">
            <a:alphaModFix/>
          </a:blip>
          <a:srcRect b="17227" l="0" r="0" t="17220"/>
          <a:stretch/>
        </p:blipFill>
        <p:spPr>
          <a:xfrm>
            <a:off x="648904" y="-1"/>
            <a:ext cx="7846194" cy="5143500"/>
          </a:xfrm>
          <a:prstGeom prst="rect">
            <a:avLst/>
          </a:prstGeom>
          <a:noFill/>
          <a:ln>
            <a:noFill/>
          </a:ln>
        </p:spPr>
      </p:pic>
      <p:sp>
        <p:nvSpPr>
          <p:cNvPr id="676" name="Google Shape;676;p75"/>
          <p:cNvSpPr txBox="1"/>
          <p:nvPr>
            <p:ph type="title"/>
          </p:nvPr>
        </p:nvSpPr>
        <p:spPr>
          <a:xfrm>
            <a:off x="2052690" y="1785761"/>
            <a:ext cx="5038800" cy="1315800"/>
          </a:xfrm>
          <a:prstGeom prst="rect">
            <a:avLst/>
          </a:prstGeom>
          <a:noFill/>
          <a:ln>
            <a:noFill/>
          </a:ln>
        </p:spPr>
        <p:txBody>
          <a:bodyPr anchorCtr="0" anchor="ctr" bIns="34275" lIns="68575" spcFirstLastPara="1" rIns="68575" wrap="square" tIns="34275">
            <a:spAutoFit/>
          </a:bodyPr>
          <a:lstStyle>
            <a:lvl1pPr lvl="0" algn="ctr">
              <a:lnSpc>
                <a:spcPct val="90000"/>
              </a:lnSpc>
              <a:spcBef>
                <a:spcPts val="0"/>
              </a:spcBef>
              <a:spcAft>
                <a:spcPts val="0"/>
              </a:spcAft>
              <a:buClr>
                <a:schemeClr val="lt1"/>
              </a:buClr>
              <a:buSzPts val="4500"/>
              <a:buFont typeface="Arial"/>
              <a:buNone/>
              <a:defRPr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7" name="Google Shape;677;p75"/>
          <p:cNvSpPr txBox="1"/>
          <p:nvPr>
            <p:ph idx="1" type="body"/>
          </p:nvPr>
        </p:nvSpPr>
        <p:spPr>
          <a:xfrm>
            <a:off x="2052689" y="3215563"/>
            <a:ext cx="5038800" cy="3417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2"/>
              </a:buClr>
              <a:buSzPts val="1500"/>
              <a:buNone/>
              <a:defRPr sz="15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None/>
              <a:defRPr/>
            </a:lvl2pPr>
            <a:lvl3pPr indent="-228600" lvl="2" marL="1371600" algn="l">
              <a:lnSpc>
                <a:spcPct val="90000"/>
              </a:lnSpc>
              <a:spcBef>
                <a:spcPts val="400"/>
              </a:spcBef>
              <a:spcAft>
                <a:spcPts val="0"/>
              </a:spcAft>
              <a:buClr>
                <a:schemeClr val="dk1"/>
              </a:buClr>
              <a:buSzPts val="14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228600" lvl="5" marL="2743200" algn="l">
              <a:lnSpc>
                <a:spcPct val="90000"/>
              </a:lnSpc>
              <a:spcBef>
                <a:spcPts val="400"/>
              </a:spcBef>
              <a:spcAft>
                <a:spcPts val="0"/>
              </a:spcAft>
              <a:buClr>
                <a:schemeClr val="dk1"/>
              </a:buClr>
              <a:buSzPts val="1400"/>
              <a:buNone/>
              <a:defRPr/>
            </a:lvl6pPr>
            <a:lvl7pPr indent="-228600" lvl="6" marL="3200400" algn="l">
              <a:lnSpc>
                <a:spcPct val="90000"/>
              </a:lnSpc>
              <a:spcBef>
                <a:spcPts val="400"/>
              </a:spcBef>
              <a:spcAft>
                <a:spcPts val="0"/>
              </a:spcAft>
              <a:buClr>
                <a:schemeClr val="dk1"/>
              </a:buClr>
              <a:buSzPts val="1400"/>
              <a:buNone/>
              <a:defRPr/>
            </a:lvl7pPr>
            <a:lvl8pPr indent="-228600" lvl="7" marL="3657600" algn="l">
              <a:lnSpc>
                <a:spcPct val="90000"/>
              </a:lnSpc>
              <a:spcBef>
                <a:spcPts val="400"/>
              </a:spcBef>
              <a:spcAft>
                <a:spcPts val="0"/>
              </a:spcAft>
              <a:buClr>
                <a:schemeClr val="dk1"/>
              </a:buClr>
              <a:buSzPts val="1400"/>
              <a:buNone/>
              <a:defRPr/>
            </a:lvl8pPr>
            <a:lvl9pPr indent="-228600" lvl="8" marL="4114800" algn="l">
              <a:lnSpc>
                <a:spcPct val="90000"/>
              </a:lnSpc>
              <a:spcBef>
                <a:spcPts val="400"/>
              </a:spcBef>
              <a:spcAft>
                <a:spcPts val="0"/>
              </a:spcAft>
              <a:buClr>
                <a:schemeClr val="dk1"/>
              </a:buClr>
              <a:buSzPts val="1400"/>
              <a:buNone/>
              <a:defRPr/>
            </a:lvl9pPr>
          </a:lstStyle>
          <a:p/>
        </p:txBody>
      </p:sp>
      <p:pic>
        <p:nvPicPr>
          <p:cNvPr id="678" name="Google Shape;678;p75"/>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679" name="Google Shape;679;p7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 Half 4">
  <p:cSld name="1_Title and Content - Half 4">
    <p:spTree>
      <p:nvGrpSpPr>
        <p:cNvPr id="55" name="Shape 55"/>
        <p:cNvGrpSpPr/>
        <p:nvPr/>
      </p:nvGrpSpPr>
      <p:grpSpPr>
        <a:xfrm>
          <a:off x="0" y="0"/>
          <a:ext cx="0" cy="0"/>
          <a:chOff x="0" y="0"/>
          <a:chExt cx="0" cy="0"/>
        </a:xfrm>
      </p:grpSpPr>
      <p:sp>
        <p:nvSpPr>
          <p:cNvPr id="56" name="Google Shape;56;p32"/>
          <p:cNvSpPr/>
          <p:nvPr/>
        </p:nvSpPr>
        <p:spPr>
          <a:xfrm>
            <a:off x="0" y="0"/>
            <a:ext cx="4572000" cy="5143500"/>
          </a:xfrm>
          <a:prstGeom prst="rect">
            <a:avLst/>
          </a:prstGeom>
          <a:gradFill>
            <a:gsLst>
              <a:gs pos="0">
                <a:schemeClr val="accent3"/>
              </a:gs>
              <a:gs pos="100000">
                <a:schemeClr val="accent1"/>
              </a:gs>
            </a:gsLst>
            <a:lin ang="1859992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7" name="Google Shape;57;p32"/>
          <p:cNvSpPr txBox="1"/>
          <p:nvPr>
            <p:ph type="title"/>
          </p:nvPr>
        </p:nvSpPr>
        <p:spPr>
          <a:xfrm>
            <a:off x="507491" y="422858"/>
            <a:ext cx="3504300" cy="369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1800"/>
              <a:buFont typeface="Arial"/>
              <a:buNone/>
              <a:defRPr b="0" sz="2700">
                <a:solidFill>
                  <a:schemeClr val="lt1"/>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58" name="Google Shape;58;p32"/>
          <p:cNvSpPr txBox="1"/>
          <p:nvPr>
            <p:ph idx="1" type="body"/>
          </p:nvPr>
        </p:nvSpPr>
        <p:spPr>
          <a:xfrm>
            <a:off x="507491" y="806331"/>
            <a:ext cx="3504300" cy="324900"/>
          </a:xfrm>
          <a:prstGeom prst="rect">
            <a:avLst/>
          </a:prstGeom>
          <a:noFill/>
          <a:ln>
            <a:noFill/>
          </a:ln>
        </p:spPr>
        <p:txBody>
          <a:bodyPr anchorCtr="0" anchor="t" bIns="34275" lIns="0" spcFirstLastPara="1" rIns="68575" wrap="square" tIns="34275">
            <a:normAutofit/>
          </a:bodyPr>
          <a:lstStyle>
            <a:lvl1pPr indent="-228600" lvl="0" marL="457200" algn="l">
              <a:lnSpc>
                <a:spcPct val="100000"/>
              </a:lnSpc>
              <a:spcBef>
                <a:spcPts val="0"/>
              </a:spcBef>
              <a:spcAft>
                <a:spcPts val="0"/>
              </a:spcAft>
              <a:buSzPts val="1100"/>
              <a:buNone/>
              <a:defRPr sz="1350">
                <a:solidFill>
                  <a:schemeClr val="lt2"/>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pic>
        <p:nvPicPr>
          <p:cNvPr id="59" name="Google Shape;59;p32"/>
          <p:cNvPicPr preferRelativeResize="0"/>
          <p:nvPr/>
        </p:nvPicPr>
        <p:blipFill rotWithShape="1">
          <a:blip r:embed="rId2">
            <a:alphaModFix/>
          </a:blip>
          <a:srcRect b="45584" l="50000" r="-337" t="0"/>
          <a:stretch/>
        </p:blipFill>
        <p:spPr>
          <a:xfrm>
            <a:off x="0" y="518563"/>
            <a:ext cx="4278088" cy="4624938"/>
          </a:xfrm>
          <a:prstGeom prst="rect">
            <a:avLst/>
          </a:prstGeom>
          <a:noFill/>
          <a:ln>
            <a:noFill/>
          </a:ln>
        </p:spPr>
      </p:pic>
      <p:pic>
        <p:nvPicPr>
          <p:cNvPr id="60" name="Google Shape;60;p32"/>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61" name="Google Shape;61;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4.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slideLayout" Target="../slideLayouts/slideLayout59.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1" Type="http://schemas.openxmlformats.org/officeDocument/2006/relationships/theme" Target="../theme/theme2.xml"/><Relationship Id="rId30" Type="http://schemas.openxmlformats.org/officeDocument/2006/relationships/slideLayout" Target="../slideLayouts/slideLayout60.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80.xml"/><Relationship Id="rId22" Type="http://schemas.openxmlformats.org/officeDocument/2006/relationships/slideLayout" Target="../slideLayouts/slideLayout82.xml"/><Relationship Id="rId21" Type="http://schemas.openxmlformats.org/officeDocument/2006/relationships/slideLayout" Target="../slideLayouts/slideLayout81.xml"/><Relationship Id="rId24" Type="http://schemas.openxmlformats.org/officeDocument/2006/relationships/theme" Target="../theme/theme3.xml"/><Relationship Id="rId23" Type="http://schemas.openxmlformats.org/officeDocument/2006/relationships/slideLayout" Target="../slideLayouts/slideLayout83.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19" Type="http://schemas.openxmlformats.org/officeDocument/2006/relationships/slideLayout" Target="../slideLayouts/slideLayout79.xml"/><Relationship Id="rId1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100000"/>
              </a:lnSpc>
              <a:spcBef>
                <a:spcPts val="0"/>
              </a:spcBef>
              <a:spcAft>
                <a:spcPts val="0"/>
              </a:spcAft>
              <a:buClr>
                <a:srgbClr val="000000"/>
              </a:buClr>
              <a:buSzPts val="1100"/>
              <a:buFont typeface="Arial"/>
              <a:buNone/>
              <a:defRPr b="0" i="0" sz="2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100000"/>
              </a:lnSpc>
              <a:spcBef>
                <a:spcPts val="0"/>
              </a:spcBef>
              <a:spcAft>
                <a:spcPts val="0"/>
              </a:spcAft>
              <a:buClr>
                <a:srgbClr val="000000"/>
              </a:buClr>
              <a:buSzPts val="1100"/>
              <a:buFont typeface="Arial"/>
              <a:buNone/>
              <a:defRPr b="0" i="0" sz="2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45" name="Google Shape;24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46" name="Google Shape;246;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4" name="Shape 484"/>
        <p:cNvGrpSpPr/>
        <p:nvPr/>
      </p:nvGrpSpPr>
      <p:grpSpPr>
        <a:xfrm>
          <a:off x="0" y="0"/>
          <a:ext cx="0" cy="0"/>
          <a:chOff x="0" y="0"/>
          <a:chExt cx="0" cy="0"/>
        </a:xfrm>
      </p:grpSpPr>
      <p:sp>
        <p:nvSpPr>
          <p:cNvPr id="485" name="Google Shape;485;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100000"/>
              </a:lnSpc>
              <a:spcBef>
                <a:spcPts val="0"/>
              </a:spcBef>
              <a:spcAft>
                <a:spcPts val="0"/>
              </a:spcAft>
              <a:buClr>
                <a:srgbClr val="000000"/>
              </a:buClr>
              <a:buSzPts val="1100"/>
              <a:buFont typeface="Arial"/>
              <a:buNone/>
              <a:defRPr b="0" i="0" sz="2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6" name="Google Shape;486;p2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7" name="Google Shape;487;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51.png"/><Relationship Id="rId4" Type="http://schemas.openxmlformats.org/officeDocument/2006/relationships/image" Target="../media/image56.png"/><Relationship Id="rId5" Type="http://schemas.openxmlformats.org/officeDocument/2006/relationships/image" Target="../media/image2.png"/><Relationship Id="rId6" Type="http://schemas.openxmlformats.org/officeDocument/2006/relationships/image" Target="../media/image40.png"/></Relationships>
</file>

<file path=ppt/slides/_rels/slide11.xml.rels><?xml version="1.0" encoding="UTF-8" standalone="yes"?><Relationships xmlns="http://schemas.openxmlformats.org/package/2006/relationships"><Relationship Id="rId20" Type="http://schemas.openxmlformats.org/officeDocument/2006/relationships/image" Target="../media/image69.png"/><Relationship Id="rId1" Type="http://schemas.openxmlformats.org/officeDocument/2006/relationships/slideLayout" Target="../slideLayouts/slideLayout6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68.png"/><Relationship Id="rId9" Type="http://schemas.openxmlformats.org/officeDocument/2006/relationships/image" Target="../media/image55.png"/><Relationship Id="rId5" Type="http://schemas.openxmlformats.org/officeDocument/2006/relationships/image" Target="../media/image71.png"/><Relationship Id="rId6" Type="http://schemas.openxmlformats.org/officeDocument/2006/relationships/image" Target="../media/image54.png"/><Relationship Id="rId7" Type="http://schemas.openxmlformats.org/officeDocument/2006/relationships/image" Target="../media/image63.png"/><Relationship Id="rId8" Type="http://schemas.openxmlformats.org/officeDocument/2006/relationships/image" Target="../media/image60.png"/><Relationship Id="rId11" Type="http://schemas.openxmlformats.org/officeDocument/2006/relationships/image" Target="../media/image52.png"/><Relationship Id="rId10" Type="http://schemas.openxmlformats.org/officeDocument/2006/relationships/image" Target="../media/image57.png"/><Relationship Id="rId13" Type="http://schemas.openxmlformats.org/officeDocument/2006/relationships/image" Target="../media/image67.png"/><Relationship Id="rId12" Type="http://schemas.openxmlformats.org/officeDocument/2006/relationships/image" Target="../media/image62.png"/><Relationship Id="rId15" Type="http://schemas.openxmlformats.org/officeDocument/2006/relationships/image" Target="../media/image65.png"/><Relationship Id="rId14" Type="http://schemas.openxmlformats.org/officeDocument/2006/relationships/image" Target="../media/image58.png"/><Relationship Id="rId17" Type="http://schemas.openxmlformats.org/officeDocument/2006/relationships/image" Target="../media/image61.png"/><Relationship Id="rId16" Type="http://schemas.openxmlformats.org/officeDocument/2006/relationships/image" Target="../media/image64.png"/><Relationship Id="rId19" Type="http://schemas.openxmlformats.org/officeDocument/2006/relationships/image" Target="../media/image66.png"/><Relationship Id="rId18"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70.png"/><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hyperlink" Target="http://www.orca.secur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45.jpg"/><Relationship Id="rId9" Type="http://schemas.openxmlformats.org/officeDocument/2006/relationships/image" Target="../media/image35.png"/><Relationship Id="rId5" Type="http://schemas.openxmlformats.org/officeDocument/2006/relationships/image" Target="../media/image47.png"/><Relationship Id="rId6" Type="http://schemas.openxmlformats.org/officeDocument/2006/relationships/image" Target="../media/image36.png"/><Relationship Id="rId7" Type="http://schemas.openxmlformats.org/officeDocument/2006/relationships/image" Target="../media/image33.png"/><Relationship Id="rId8" Type="http://schemas.openxmlformats.org/officeDocument/2006/relationships/image" Target="../media/image34.png"/><Relationship Id="rId11" Type="http://schemas.openxmlformats.org/officeDocument/2006/relationships/image" Target="../media/image39.png"/><Relationship Id="rId10"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image" Target="../media/image40.png"/><Relationship Id="rId5"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48.png"/><Relationship Id="rId5" Type="http://schemas.openxmlformats.org/officeDocument/2006/relationships/image" Target="../media/image46.png"/><Relationship Id="rId6" Type="http://schemas.openxmlformats.org/officeDocument/2006/relationships/image" Target="../media/image50.png"/><Relationship Id="rId7"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51.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83" name="Shape 683"/>
        <p:cNvGrpSpPr/>
        <p:nvPr/>
      </p:nvGrpSpPr>
      <p:grpSpPr>
        <a:xfrm>
          <a:off x="0" y="0"/>
          <a:ext cx="0" cy="0"/>
          <a:chOff x="0" y="0"/>
          <a:chExt cx="0" cy="0"/>
        </a:xfrm>
      </p:grpSpPr>
      <p:sp>
        <p:nvSpPr>
          <p:cNvPr id="684" name="Google Shape;684;p1"/>
          <p:cNvSpPr txBox="1"/>
          <p:nvPr>
            <p:ph idx="4294967295" type="ctrTitle"/>
          </p:nvPr>
        </p:nvSpPr>
        <p:spPr>
          <a:xfrm>
            <a:off x="3550700" y="1662500"/>
            <a:ext cx="5544000" cy="1656000"/>
          </a:xfrm>
          <a:prstGeom prst="rect">
            <a:avLst/>
          </a:prstGeom>
          <a:noFill/>
          <a:ln>
            <a:noFill/>
          </a:ln>
        </p:spPr>
        <p:txBody>
          <a:bodyPr anchorCtr="0" anchor="t" bIns="0" lIns="0" spcFirstLastPara="1" rIns="0" wrap="square" tIns="68575">
            <a:noAutofit/>
          </a:bodyPr>
          <a:lstStyle/>
          <a:p>
            <a:pPr indent="0" lvl="0" marL="0" marR="0" rtl="0" algn="l">
              <a:lnSpc>
                <a:spcPct val="90000"/>
              </a:lnSpc>
              <a:spcBef>
                <a:spcPts val="0"/>
              </a:spcBef>
              <a:spcAft>
                <a:spcPts val="0"/>
              </a:spcAft>
              <a:buClr>
                <a:schemeClr val="dk1"/>
              </a:buClr>
              <a:buSzPts val="2600"/>
              <a:buFont typeface="Arial"/>
              <a:buNone/>
            </a:pPr>
            <a:r>
              <a:rPr lang="en-US" sz="3600">
                <a:solidFill>
                  <a:srgbClr val="F3F7FD"/>
                </a:solidFill>
                <a:latin typeface="Manrope ExtraBold"/>
                <a:ea typeface="Manrope ExtraBold"/>
                <a:cs typeface="Manrope ExtraBold"/>
                <a:sym typeface="Manrope ExtraBold"/>
              </a:rPr>
              <a:t>Technology Insights: </a:t>
            </a:r>
            <a:endParaRPr sz="3600">
              <a:solidFill>
                <a:srgbClr val="F3F7FD"/>
              </a:solidFill>
              <a:latin typeface="Manrope ExtraBold"/>
              <a:ea typeface="Manrope ExtraBold"/>
              <a:cs typeface="Manrope ExtraBold"/>
              <a:sym typeface="Manrope ExtraBold"/>
            </a:endParaRPr>
          </a:p>
          <a:p>
            <a:pPr indent="0" lvl="0" marL="0" marR="0" rtl="0" algn="l">
              <a:lnSpc>
                <a:spcPct val="90000"/>
              </a:lnSpc>
              <a:spcBef>
                <a:spcPts val="0"/>
              </a:spcBef>
              <a:spcAft>
                <a:spcPts val="0"/>
              </a:spcAft>
              <a:buClr>
                <a:schemeClr val="dk1"/>
              </a:buClr>
              <a:buSzPts val="2600"/>
              <a:buFont typeface="Arial"/>
              <a:buNone/>
            </a:pPr>
            <a:r>
              <a:rPr b="0" i="0" lang="en-US" sz="3600" u="none" cap="none" strike="noStrike">
                <a:solidFill>
                  <a:srgbClr val="F3F7FD"/>
                </a:solidFill>
                <a:latin typeface="Manrope ExtraBold"/>
                <a:ea typeface="Manrope ExtraBold"/>
                <a:cs typeface="Manrope ExtraBold"/>
                <a:sym typeface="Manrope ExtraBold"/>
              </a:rPr>
              <a:t>A Brief on Data Security Posture Management</a:t>
            </a:r>
            <a:endParaRPr b="0" i="0" sz="3600" u="none" cap="none" strike="noStrike">
              <a:solidFill>
                <a:srgbClr val="F3F7FD"/>
              </a:solidFill>
              <a:latin typeface="Manrope ExtraBold"/>
              <a:ea typeface="Manrope ExtraBold"/>
              <a:cs typeface="Manrope ExtraBold"/>
              <a:sym typeface="Manrope ExtraBold"/>
            </a:endParaRPr>
          </a:p>
        </p:txBody>
      </p:sp>
      <p:sp>
        <p:nvSpPr>
          <p:cNvPr id="685" name="Google Shape;685;p1"/>
          <p:cNvSpPr txBox="1"/>
          <p:nvPr>
            <p:ph idx="1" type="subTitle"/>
          </p:nvPr>
        </p:nvSpPr>
        <p:spPr>
          <a:xfrm>
            <a:off x="3626900" y="4016775"/>
            <a:ext cx="5440800" cy="952200"/>
          </a:xfrm>
          <a:prstGeom prst="rect">
            <a:avLst/>
          </a:prstGeom>
          <a:noFill/>
          <a:ln>
            <a:noFill/>
          </a:ln>
        </p:spPr>
        <p:txBody>
          <a:bodyPr anchorCtr="0" anchor="t" bIns="0" lIns="0" spcFirstLastPara="1" rIns="0" wrap="square" tIns="68575">
            <a:noAutofit/>
          </a:bodyPr>
          <a:lstStyle/>
          <a:p>
            <a:pPr indent="0" lvl="0" marL="0" rtl="0" algn="l">
              <a:lnSpc>
                <a:spcPct val="100000"/>
              </a:lnSpc>
              <a:spcBef>
                <a:spcPts val="0"/>
              </a:spcBef>
              <a:spcAft>
                <a:spcPts val="0"/>
              </a:spcAft>
              <a:buSzPts val="1100"/>
              <a:buNone/>
            </a:pPr>
            <a:r>
              <a:rPr lang="en-US"/>
              <a:t>Presented by Orca Security</a:t>
            </a:r>
            <a:endParaRPr b="1" sz="1400">
              <a:solidFill>
                <a:srgbClr val="0080FF"/>
              </a:solidFill>
              <a:latin typeface="Manrope"/>
              <a:ea typeface="Manrope"/>
              <a:cs typeface="Manrope"/>
              <a:sym typeface="Manrope"/>
            </a:endParaRPr>
          </a:p>
          <a:p>
            <a:pPr indent="0" lvl="0" marL="0" rtl="0" algn="l">
              <a:lnSpc>
                <a:spcPct val="100000"/>
              </a:lnSpc>
              <a:spcBef>
                <a:spcPts val="0"/>
              </a:spcBef>
              <a:spcAft>
                <a:spcPts val="0"/>
              </a:spcAft>
              <a:buSzPts val="1100"/>
              <a:buNone/>
            </a:pPr>
            <a:r>
              <a:rPr lang="en-US"/>
              <a:t>February 2023</a:t>
            </a:r>
            <a:endParaRPr/>
          </a:p>
        </p:txBody>
      </p:sp>
      <p:pic>
        <p:nvPicPr>
          <p:cNvPr id="686" name="Google Shape;686;p1"/>
          <p:cNvPicPr preferRelativeResize="0"/>
          <p:nvPr/>
        </p:nvPicPr>
        <p:blipFill rotWithShape="1">
          <a:blip r:embed="rId3">
            <a:alphaModFix/>
          </a:blip>
          <a:srcRect b="0" l="0" r="0" t="0"/>
          <a:stretch/>
        </p:blipFill>
        <p:spPr>
          <a:xfrm>
            <a:off x="3550700" y="567951"/>
            <a:ext cx="807405" cy="370700"/>
          </a:xfrm>
          <a:prstGeom prst="rect">
            <a:avLst/>
          </a:prstGeom>
          <a:noFill/>
          <a:ln>
            <a:noFill/>
          </a:ln>
        </p:spPr>
      </p:pic>
      <p:cxnSp>
        <p:nvCxnSpPr>
          <p:cNvPr id="687" name="Google Shape;687;p1"/>
          <p:cNvCxnSpPr/>
          <p:nvPr/>
        </p:nvCxnSpPr>
        <p:spPr>
          <a:xfrm>
            <a:off x="3550700" y="3864375"/>
            <a:ext cx="0" cy="1257000"/>
          </a:xfrm>
          <a:prstGeom prst="straightConnector1">
            <a:avLst/>
          </a:prstGeom>
          <a:noFill/>
          <a:ln cap="flat" cmpd="sng" w="9525">
            <a:solidFill>
              <a:schemeClr val="accent5"/>
            </a:solidFill>
            <a:prstDash val="dot"/>
            <a:round/>
            <a:headEnd len="sm" w="sm" type="none"/>
            <a:tailEnd len="sm" w="sm" type="none"/>
          </a:ln>
        </p:spPr>
      </p:cxnSp>
      <p:grpSp>
        <p:nvGrpSpPr>
          <p:cNvPr id="688" name="Google Shape;688;p1"/>
          <p:cNvGrpSpPr/>
          <p:nvPr/>
        </p:nvGrpSpPr>
        <p:grpSpPr>
          <a:xfrm>
            <a:off x="-2857425" y="-161375"/>
            <a:ext cx="5362500" cy="5985275"/>
            <a:chOff x="-2857425" y="-161375"/>
            <a:chExt cx="5362500" cy="5985275"/>
          </a:xfrm>
        </p:grpSpPr>
        <p:sp>
          <p:nvSpPr>
            <p:cNvPr id="689" name="Google Shape;689;p1"/>
            <p:cNvSpPr/>
            <p:nvPr/>
          </p:nvSpPr>
          <p:spPr>
            <a:xfrm>
              <a:off x="-2857425" y="461400"/>
              <a:ext cx="5362500" cy="53625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
            <p:cNvSpPr/>
            <p:nvPr/>
          </p:nvSpPr>
          <p:spPr>
            <a:xfrm>
              <a:off x="-2857425" y="-161375"/>
              <a:ext cx="5362500" cy="5362500"/>
            </a:xfrm>
            <a:prstGeom prst="ellipse">
              <a:avLst/>
            </a:prstGeom>
            <a:noFill/>
            <a:ln cap="flat" cmpd="sng" w="9525">
              <a:solidFill>
                <a:srgbClr val="BED7F3"/>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1" name="Google Shape;691;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pic>
        <p:nvPicPr>
          <p:cNvPr id="931" name="Google Shape;931;p10"/>
          <p:cNvPicPr preferRelativeResize="0"/>
          <p:nvPr/>
        </p:nvPicPr>
        <p:blipFill rotWithShape="1">
          <a:blip r:embed="rId3">
            <a:alphaModFix/>
          </a:blip>
          <a:srcRect b="0" l="29791" r="-253" t="0"/>
          <a:stretch/>
        </p:blipFill>
        <p:spPr>
          <a:xfrm flipH="1">
            <a:off x="4975099" y="935450"/>
            <a:ext cx="4168651" cy="2872175"/>
          </a:xfrm>
          <a:prstGeom prst="rect">
            <a:avLst/>
          </a:prstGeom>
          <a:noFill/>
          <a:ln>
            <a:noFill/>
          </a:ln>
        </p:spPr>
      </p:pic>
      <p:pic>
        <p:nvPicPr>
          <p:cNvPr id="932" name="Google Shape;932;p10"/>
          <p:cNvPicPr preferRelativeResize="0"/>
          <p:nvPr/>
        </p:nvPicPr>
        <p:blipFill rotWithShape="1">
          <a:blip r:embed="rId4">
            <a:alphaModFix/>
          </a:blip>
          <a:srcRect b="0" l="0" r="12929" t="0"/>
          <a:stretch/>
        </p:blipFill>
        <p:spPr>
          <a:xfrm>
            <a:off x="5617825" y="1081325"/>
            <a:ext cx="3526175" cy="2379574"/>
          </a:xfrm>
          <a:prstGeom prst="rect">
            <a:avLst/>
          </a:prstGeom>
          <a:noFill/>
          <a:ln>
            <a:noFill/>
          </a:ln>
          <a:effectLst>
            <a:outerShdw blurRad="558800" rotWithShape="0" algn="ctr" dir="1800000" dist="266700">
              <a:srgbClr val="020245">
                <a:alpha val="60000"/>
              </a:srgbClr>
            </a:outerShdw>
          </a:effectLst>
        </p:spPr>
      </p:pic>
      <p:sp>
        <p:nvSpPr>
          <p:cNvPr id="933" name="Google Shape;933;p10"/>
          <p:cNvSpPr/>
          <p:nvPr/>
        </p:nvSpPr>
        <p:spPr>
          <a:xfrm rot="5400000">
            <a:off x="4100513" y="-128588"/>
            <a:ext cx="942975" cy="9144000"/>
          </a:xfrm>
          <a:prstGeom prst="rect">
            <a:avLst/>
          </a:prstGeom>
          <a:solidFill>
            <a:srgbClr val="020245"/>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934" name="Google Shape;934;p10"/>
          <p:cNvSpPr/>
          <p:nvPr/>
        </p:nvSpPr>
        <p:spPr>
          <a:xfrm>
            <a:off x="0" y="1001911"/>
            <a:ext cx="212780" cy="1099823"/>
          </a:xfrm>
          <a:prstGeom prst="rect">
            <a:avLst/>
          </a:prstGeom>
          <a:solidFill>
            <a:srgbClr val="F3F7FD"/>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descr="Shape, rectangle&#10;&#10;Description automatically generated" id="935" name="Google Shape;935;p10"/>
          <p:cNvPicPr preferRelativeResize="0"/>
          <p:nvPr/>
        </p:nvPicPr>
        <p:blipFill rotWithShape="1">
          <a:blip r:embed="rId5">
            <a:alphaModFix/>
          </a:blip>
          <a:srcRect b="0" l="0" r="0" t="0"/>
          <a:stretch/>
        </p:blipFill>
        <p:spPr>
          <a:xfrm rot="10800000">
            <a:off x="0" y="370417"/>
            <a:ext cx="113746" cy="968497"/>
          </a:xfrm>
          <a:prstGeom prst="rect">
            <a:avLst/>
          </a:prstGeom>
          <a:noFill/>
          <a:ln>
            <a:noFill/>
          </a:ln>
        </p:spPr>
      </p:pic>
      <p:sp>
        <p:nvSpPr>
          <p:cNvPr id="936" name="Google Shape;936;p10"/>
          <p:cNvSpPr txBox="1"/>
          <p:nvPr/>
        </p:nvSpPr>
        <p:spPr>
          <a:xfrm>
            <a:off x="188219" y="234707"/>
            <a:ext cx="6891900" cy="900300"/>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20245"/>
                </a:solidFill>
                <a:latin typeface="Manrope"/>
                <a:ea typeface="Manrope"/>
                <a:cs typeface="Manrope"/>
                <a:sym typeface="Manrope"/>
              </a:rPr>
              <a:t>Orca Provides Powerful Cloud</a:t>
            </a:r>
            <a:r>
              <a:rPr lang="en-US" sz="2700">
                <a:solidFill>
                  <a:srgbClr val="020245"/>
                </a:solidFill>
                <a:latin typeface="Manrope"/>
                <a:ea typeface="Manrope"/>
                <a:cs typeface="Manrope"/>
                <a:sym typeface="Manrope"/>
              </a:rPr>
              <a:t> Data Security </a:t>
            </a:r>
            <a:r>
              <a:rPr b="0" i="0" lang="en-US" sz="2700" u="none" cap="none" strike="noStrike">
                <a:solidFill>
                  <a:srgbClr val="020245"/>
                </a:solidFill>
                <a:latin typeface="Manrope"/>
                <a:ea typeface="Manrope"/>
                <a:cs typeface="Manrope"/>
                <a:sym typeface="Manrope"/>
              </a:rPr>
              <a:t> Capabilities </a:t>
            </a:r>
            <a:endParaRPr b="0" i="0" sz="1050" u="none" cap="none" strike="noStrike">
              <a:solidFill>
                <a:srgbClr val="000000"/>
              </a:solidFill>
              <a:latin typeface="Arial"/>
              <a:ea typeface="Arial"/>
              <a:cs typeface="Arial"/>
              <a:sym typeface="Arial"/>
            </a:endParaRPr>
          </a:p>
        </p:txBody>
      </p:sp>
      <p:sp>
        <p:nvSpPr>
          <p:cNvPr id="937" name="Google Shape;937;p10"/>
          <p:cNvSpPr/>
          <p:nvPr/>
        </p:nvSpPr>
        <p:spPr>
          <a:xfrm>
            <a:off x="322417" y="1526735"/>
            <a:ext cx="1083107" cy="2280884"/>
          </a:xfrm>
          <a:prstGeom prst="roundRect">
            <a:avLst>
              <a:gd fmla="val 5178" name="adj"/>
            </a:avLst>
          </a:prstGeom>
          <a:solidFill>
            <a:schemeClr val="lt1"/>
          </a:solidFill>
          <a:ln>
            <a:noFill/>
          </a:ln>
          <a:effectLst>
            <a:outerShdw blurRad="457200" rotWithShape="0" algn="ctr">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1" i="0" sz="2000" u="none" cap="none" strike="noStrike">
              <a:solidFill>
                <a:srgbClr val="FFFFFF"/>
              </a:solidFill>
              <a:latin typeface="Arial"/>
              <a:ea typeface="Arial"/>
              <a:cs typeface="Arial"/>
              <a:sym typeface="Arial"/>
            </a:endParaRPr>
          </a:p>
        </p:txBody>
      </p:sp>
      <p:sp>
        <p:nvSpPr>
          <p:cNvPr id="938" name="Google Shape;938;p10"/>
          <p:cNvSpPr txBox="1"/>
          <p:nvPr/>
        </p:nvSpPr>
        <p:spPr>
          <a:xfrm>
            <a:off x="397525" y="1761175"/>
            <a:ext cx="903300" cy="554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US" sz="1200">
                <a:solidFill>
                  <a:srgbClr val="0080FF"/>
                </a:solidFill>
                <a:latin typeface="Manrope"/>
                <a:ea typeface="Manrope"/>
                <a:cs typeface="Manrope"/>
                <a:sym typeface="Manrope"/>
              </a:rPr>
              <a:t>Asset </a:t>
            </a:r>
            <a:r>
              <a:rPr b="1" i="0" lang="en-US" sz="1200" u="none" cap="none" strike="noStrike">
                <a:solidFill>
                  <a:srgbClr val="0080FF"/>
                </a:solidFill>
                <a:latin typeface="Manrope"/>
                <a:ea typeface="Manrope"/>
                <a:cs typeface="Manrope"/>
                <a:sym typeface="Manrope"/>
              </a:rPr>
              <a:t>Discovery </a:t>
            </a:r>
            <a:br>
              <a:rPr b="1" i="0" lang="en-US" sz="1200" u="none" cap="none" strike="noStrike">
                <a:solidFill>
                  <a:srgbClr val="0080FF"/>
                </a:solidFill>
                <a:latin typeface="Manrope"/>
                <a:ea typeface="Manrope"/>
                <a:cs typeface="Manrope"/>
                <a:sym typeface="Manrope"/>
              </a:rPr>
            </a:br>
            <a:r>
              <a:rPr b="1" i="0" lang="en-US" sz="1200" u="none" cap="none" strike="noStrike">
                <a:solidFill>
                  <a:srgbClr val="0080FF"/>
                </a:solidFill>
                <a:latin typeface="Manrope"/>
                <a:ea typeface="Manrope"/>
                <a:cs typeface="Manrope"/>
                <a:sym typeface="Manrope"/>
              </a:rPr>
              <a:t>&amp; Inventory</a:t>
            </a:r>
            <a:r>
              <a:rPr b="1" i="0" lang="en-US" sz="900" u="none" cap="none" strike="noStrike">
                <a:solidFill>
                  <a:srgbClr val="0080FF"/>
                </a:solidFill>
                <a:latin typeface="Manrope"/>
                <a:ea typeface="Manrope"/>
                <a:cs typeface="Manrope"/>
                <a:sym typeface="Manrope"/>
              </a:rPr>
              <a:t>: </a:t>
            </a:r>
            <a:endParaRPr b="0" i="0" sz="1050" u="none" cap="none" strike="noStrike">
              <a:solidFill>
                <a:srgbClr val="000000"/>
              </a:solidFill>
              <a:latin typeface="Arial"/>
              <a:ea typeface="Arial"/>
              <a:cs typeface="Arial"/>
              <a:sym typeface="Arial"/>
            </a:endParaRPr>
          </a:p>
        </p:txBody>
      </p:sp>
      <p:sp>
        <p:nvSpPr>
          <p:cNvPr id="939" name="Google Shape;939;p10"/>
          <p:cNvSpPr txBox="1"/>
          <p:nvPr/>
        </p:nvSpPr>
        <p:spPr>
          <a:xfrm>
            <a:off x="407400" y="2396950"/>
            <a:ext cx="9033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Have an extensive view of </a:t>
            </a:r>
            <a:r>
              <a:rPr lang="en-US" sz="900">
                <a:solidFill>
                  <a:srgbClr val="020245"/>
                </a:solidFill>
                <a:latin typeface="Manrope"/>
                <a:ea typeface="Manrope"/>
                <a:cs typeface="Manrope"/>
                <a:sym typeface="Manrope"/>
              </a:rPr>
              <a:t>your cloud </a:t>
            </a:r>
            <a:r>
              <a:rPr b="0" i="0" lang="en-US" sz="900" u="none" cap="none" strike="noStrike">
                <a:solidFill>
                  <a:srgbClr val="020245"/>
                </a:solidFill>
                <a:latin typeface="Manrope"/>
                <a:ea typeface="Manrope"/>
                <a:cs typeface="Manrope"/>
                <a:sym typeface="Manrope"/>
              </a:rPr>
              <a:t>inventory</a:t>
            </a:r>
            <a:r>
              <a:rPr lang="en-US" sz="900">
                <a:solidFill>
                  <a:srgbClr val="020245"/>
                </a:solidFill>
                <a:latin typeface="Manrope"/>
                <a:ea typeface="Manrope"/>
                <a:cs typeface="Manrope"/>
                <a:sym typeface="Manrope"/>
              </a:rPr>
              <a:t>, including</a:t>
            </a:r>
            <a:r>
              <a:rPr b="0" i="0" lang="en-US" sz="900" u="none" cap="none" strike="noStrike">
                <a:solidFill>
                  <a:srgbClr val="020245"/>
                </a:solidFill>
                <a:latin typeface="Manrope"/>
                <a:ea typeface="Manrope"/>
                <a:cs typeface="Manrope"/>
                <a:sym typeface="Manrope"/>
              </a:rPr>
              <a:t> virtual machines, storage buckets, serverless functions and containers.</a:t>
            </a:r>
            <a:endParaRPr b="0" i="0" sz="900" u="none" cap="none" strike="noStrike">
              <a:solidFill>
                <a:srgbClr val="000000"/>
              </a:solidFill>
              <a:latin typeface="Arial"/>
              <a:ea typeface="Arial"/>
              <a:cs typeface="Arial"/>
              <a:sym typeface="Arial"/>
            </a:endParaRPr>
          </a:p>
        </p:txBody>
      </p:sp>
      <p:sp>
        <p:nvSpPr>
          <p:cNvPr id="940" name="Google Shape;940;p10"/>
          <p:cNvSpPr/>
          <p:nvPr/>
        </p:nvSpPr>
        <p:spPr>
          <a:xfrm>
            <a:off x="1485585" y="1526735"/>
            <a:ext cx="1083107" cy="2280883"/>
          </a:xfrm>
          <a:prstGeom prst="roundRect">
            <a:avLst>
              <a:gd fmla="val 5178" name="adj"/>
            </a:avLst>
          </a:prstGeom>
          <a:solidFill>
            <a:schemeClr val="lt1"/>
          </a:solidFill>
          <a:ln>
            <a:noFill/>
          </a:ln>
          <a:effectLst>
            <a:outerShdw blurRad="457200" rotWithShape="0" algn="ctr">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1" i="0" sz="2000" u="none" cap="none" strike="noStrike">
              <a:solidFill>
                <a:srgbClr val="FFFFFF"/>
              </a:solidFill>
              <a:latin typeface="Arial"/>
              <a:ea typeface="Arial"/>
              <a:cs typeface="Arial"/>
              <a:sym typeface="Arial"/>
            </a:endParaRPr>
          </a:p>
        </p:txBody>
      </p:sp>
      <p:sp>
        <p:nvSpPr>
          <p:cNvPr id="941" name="Google Shape;941;p10"/>
          <p:cNvSpPr txBox="1"/>
          <p:nvPr/>
        </p:nvSpPr>
        <p:spPr>
          <a:xfrm>
            <a:off x="1561239" y="1820305"/>
            <a:ext cx="827100" cy="369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US" sz="1200">
                <a:solidFill>
                  <a:srgbClr val="0080FF"/>
                </a:solidFill>
                <a:latin typeface="Manrope"/>
                <a:ea typeface="Manrope"/>
                <a:cs typeface="Manrope"/>
                <a:sym typeface="Manrope"/>
              </a:rPr>
              <a:t>Cloud </a:t>
            </a:r>
            <a:r>
              <a:rPr b="1" i="0" lang="en-US" sz="1200" u="none" cap="none" strike="noStrike">
                <a:solidFill>
                  <a:srgbClr val="0080FF"/>
                </a:solidFill>
                <a:latin typeface="Manrope"/>
                <a:ea typeface="Manrope"/>
                <a:cs typeface="Manrope"/>
                <a:sym typeface="Manrope"/>
              </a:rPr>
              <a:t>risk analysis:</a:t>
            </a:r>
            <a:endParaRPr b="0" i="0" sz="1350" u="none" cap="none" strike="noStrike">
              <a:solidFill>
                <a:srgbClr val="000000"/>
              </a:solidFill>
              <a:latin typeface="Arial"/>
              <a:ea typeface="Arial"/>
              <a:cs typeface="Arial"/>
              <a:sym typeface="Arial"/>
            </a:endParaRPr>
          </a:p>
        </p:txBody>
      </p:sp>
      <p:sp>
        <p:nvSpPr>
          <p:cNvPr id="942" name="Google Shape;942;p10"/>
          <p:cNvSpPr txBox="1"/>
          <p:nvPr/>
        </p:nvSpPr>
        <p:spPr>
          <a:xfrm>
            <a:off x="1566175" y="2407675"/>
            <a:ext cx="8271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Identify, prioritize, and address </a:t>
            </a:r>
            <a:r>
              <a:rPr lang="en-US" sz="900">
                <a:solidFill>
                  <a:srgbClr val="020245"/>
                </a:solidFill>
                <a:latin typeface="Manrope"/>
                <a:ea typeface="Manrope"/>
                <a:cs typeface="Manrope"/>
                <a:sym typeface="Manrope"/>
              </a:rPr>
              <a:t>cloud</a:t>
            </a:r>
            <a:r>
              <a:rPr b="0" i="0" lang="en-US" sz="900" u="none" cap="none" strike="noStrike">
                <a:solidFill>
                  <a:srgbClr val="020245"/>
                </a:solidFill>
                <a:latin typeface="Manrope"/>
                <a:ea typeface="Manrope"/>
                <a:cs typeface="Manrope"/>
                <a:sym typeface="Manrope"/>
              </a:rPr>
              <a:t> security gaps, vulnerabilities,  and risks.</a:t>
            </a:r>
            <a:endParaRPr b="0" i="0" sz="900" u="none" cap="none" strike="noStrike">
              <a:solidFill>
                <a:srgbClr val="000000"/>
              </a:solidFill>
              <a:latin typeface="Arial"/>
              <a:ea typeface="Arial"/>
              <a:cs typeface="Arial"/>
              <a:sym typeface="Arial"/>
            </a:endParaRPr>
          </a:p>
        </p:txBody>
      </p:sp>
      <p:sp>
        <p:nvSpPr>
          <p:cNvPr id="943" name="Google Shape;943;p10"/>
          <p:cNvSpPr/>
          <p:nvPr/>
        </p:nvSpPr>
        <p:spPr>
          <a:xfrm>
            <a:off x="2648752" y="1526735"/>
            <a:ext cx="1083107" cy="2280884"/>
          </a:xfrm>
          <a:prstGeom prst="roundRect">
            <a:avLst>
              <a:gd fmla="val 5178" name="adj"/>
            </a:avLst>
          </a:prstGeom>
          <a:solidFill>
            <a:schemeClr val="lt1"/>
          </a:solidFill>
          <a:ln>
            <a:noFill/>
          </a:ln>
          <a:effectLst>
            <a:outerShdw blurRad="457200" rotWithShape="0" algn="ctr">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1" i="0" sz="2000" u="none" cap="none" strike="noStrike">
              <a:solidFill>
                <a:srgbClr val="FFFFFF"/>
              </a:solidFill>
              <a:latin typeface="Arial"/>
              <a:ea typeface="Arial"/>
              <a:cs typeface="Arial"/>
              <a:sym typeface="Arial"/>
            </a:endParaRPr>
          </a:p>
        </p:txBody>
      </p:sp>
      <p:sp>
        <p:nvSpPr>
          <p:cNvPr id="944" name="Google Shape;944;p10"/>
          <p:cNvSpPr txBox="1"/>
          <p:nvPr/>
        </p:nvSpPr>
        <p:spPr>
          <a:xfrm>
            <a:off x="2731531" y="1820292"/>
            <a:ext cx="827100" cy="369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US" sz="1200" u="none" cap="none" strike="noStrike">
                <a:solidFill>
                  <a:srgbClr val="0080FF"/>
                </a:solidFill>
                <a:latin typeface="Manrope"/>
                <a:ea typeface="Manrope"/>
                <a:cs typeface="Manrope"/>
                <a:sym typeface="Manrope"/>
              </a:rPr>
              <a:t>Attack </a:t>
            </a:r>
            <a:br>
              <a:rPr b="1" i="0" lang="en-US" sz="1200" u="none" cap="none" strike="noStrike">
                <a:solidFill>
                  <a:srgbClr val="0080FF"/>
                </a:solidFill>
                <a:latin typeface="Manrope"/>
                <a:ea typeface="Manrope"/>
                <a:cs typeface="Manrope"/>
                <a:sym typeface="Manrope"/>
              </a:rPr>
            </a:br>
            <a:r>
              <a:rPr b="1" i="0" lang="en-US" sz="1200" u="none" cap="none" strike="noStrike">
                <a:solidFill>
                  <a:srgbClr val="0080FF"/>
                </a:solidFill>
                <a:latin typeface="Manrope"/>
                <a:ea typeface="Manrope"/>
                <a:cs typeface="Manrope"/>
                <a:sym typeface="Manrope"/>
              </a:rPr>
              <a:t>Paths: </a:t>
            </a:r>
            <a:endParaRPr b="0" i="0" sz="1350" u="none" cap="none" strike="noStrike">
              <a:solidFill>
                <a:srgbClr val="000000"/>
              </a:solidFill>
              <a:latin typeface="Arial"/>
              <a:ea typeface="Arial"/>
              <a:cs typeface="Arial"/>
              <a:sym typeface="Arial"/>
            </a:endParaRPr>
          </a:p>
        </p:txBody>
      </p:sp>
      <p:sp>
        <p:nvSpPr>
          <p:cNvPr id="945" name="Google Shape;945;p10"/>
          <p:cNvSpPr txBox="1"/>
          <p:nvPr/>
        </p:nvSpPr>
        <p:spPr>
          <a:xfrm>
            <a:off x="2724400" y="2407675"/>
            <a:ext cx="10074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Understand how dangerous attack paths can be formed through the combination misconfigurations, vulnerabilities, and other cloud risks.</a:t>
            </a:r>
            <a:endParaRPr b="0" i="0" sz="900" u="none" cap="none" strike="noStrike">
              <a:solidFill>
                <a:srgbClr val="000000"/>
              </a:solidFill>
              <a:latin typeface="Arial"/>
              <a:ea typeface="Arial"/>
              <a:cs typeface="Arial"/>
              <a:sym typeface="Arial"/>
            </a:endParaRPr>
          </a:p>
        </p:txBody>
      </p:sp>
      <p:sp>
        <p:nvSpPr>
          <p:cNvPr id="946" name="Google Shape;946;p10"/>
          <p:cNvSpPr/>
          <p:nvPr/>
        </p:nvSpPr>
        <p:spPr>
          <a:xfrm>
            <a:off x="3811921" y="1526735"/>
            <a:ext cx="1083107" cy="2280884"/>
          </a:xfrm>
          <a:prstGeom prst="roundRect">
            <a:avLst>
              <a:gd fmla="val 5178" name="adj"/>
            </a:avLst>
          </a:prstGeom>
          <a:solidFill>
            <a:schemeClr val="lt1"/>
          </a:solidFill>
          <a:ln>
            <a:noFill/>
          </a:ln>
          <a:effectLst>
            <a:outerShdw blurRad="457200" rotWithShape="0" algn="ctr">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1" i="0" sz="2000" u="none" cap="none" strike="noStrike">
              <a:solidFill>
                <a:srgbClr val="FFFFFF"/>
              </a:solidFill>
              <a:latin typeface="Arial"/>
              <a:ea typeface="Arial"/>
              <a:cs typeface="Arial"/>
              <a:sym typeface="Arial"/>
            </a:endParaRPr>
          </a:p>
        </p:txBody>
      </p:sp>
      <p:sp>
        <p:nvSpPr>
          <p:cNvPr id="947" name="Google Shape;947;p10"/>
          <p:cNvSpPr txBox="1"/>
          <p:nvPr/>
        </p:nvSpPr>
        <p:spPr>
          <a:xfrm>
            <a:off x="3901824" y="1790925"/>
            <a:ext cx="903300" cy="554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US" sz="1200">
                <a:solidFill>
                  <a:srgbClr val="0080FF"/>
                </a:solidFill>
                <a:latin typeface="Manrope"/>
                <a:ea typeface="Manrope"/>
                <a:cs typeface="Manrope"/>
                <a:sym typeface="Manrope"/>
              </a:rPr>
              <a:t>Continuous c</a:t>
            </a:r>
            <a:r>
              <a:rPr b="1" i="0" lang="en-US" sz="1200" u="none" cap="none" strike="noStrike">
                <a:solidFill>
                  <a:srgbClr val="0080FF"/>
                </a:solidFill>
                <a:latin typeface="Manrope"/>
                <a:ea typeface="Manrope"/>
                <a:cs typeface="Manrope"/>
                <a:sym typeface="Manrope"/>
              </a:rPr>
              <a:t>ompliance coverage:</a:t>
            </a:r>
            <a:endParaRPr b="0" i="0" sz="1350" u="none" cap="none" strike="noStrike">
              <a:solidFill>
                <a:srgbClr val="000000"/>
              </a:solidFill>
              <a:latin typeface="Arial"/>
              <a:ea typeface="Arial"/>
              <a:cs typeface="Arial"/>
              <a:sym typeface="Arial"/>
            </a:endParaRPr>
          </a:p>
        </p:txBody>
      </p:sp>
      <p:sp>
        <p:nvSpPr>
          <p:cNvPr id="948" name="Google Shape;948;p10"/>
          <p:cNvSpPr txBox="1"/>
          <p:nvPr/>
        </p:nvSpPr>
        <p:spPr>
          <a:xfrm>
            <a:off x="3901825" y="2407675"/>
            <a:ext cx="9033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900">
                <a:solidFill>
                  <a:srgbClr val="020245"/>
                </a:solidFill>
                <a:latin typeface="Manrope"/>
                <a:ea typeface="Manrope"/>
                <a:cs typeface="Manrope"/>
                <a:sym typeface="Manrope"/>
              </a:rPr>
              <a:t>Maintain continuous </a:t>
            </a:r>
            <a:r>
              <a:rPr b="0" i="0" lang="en-US" sz="900" u="none" cap="none" strike="noStrike">
                <a:solidFill>
                  <a:srgbClr val="020245"/>
                </a:solidFill>
                <a:latin typeface="Manrope"/>
                <a:ea typeface="Manrope"/>
                <a:cs typeface="Manrope"/>
                <a:sym typeface="Manrope"/>
              </a:rPr>
              <a:t>awareness of compliance gaps</a:t>
            </a:r>
            <a:r>
              <a:rPr lang="en-US" sz="900">
                <a:solidFill>
                  <a:srgbClr val="020245"/>
                </a:solidFill>
                <a:latin typeface="Manrope"/>
                <a:ea typeface="Manrope"/>
                <a:cs typeface="Manrope"/>
                <a:sym typeface="Manrope"/>
              </a:rPr>
              <a:t> and issues that could put compliance status at risk.</a:t>
            </a:r>
            <a:endParaRPr b="0" i="0" sz="900" u="none" cap="none" strike="noStrike">
              <a:solidFill>
                <a:srgbClr val="000000"/>
              </a:solidFill>
              <a:latin typeface="Arial"/>
              <a:ea typeface="Arial"/>
              <a:cs typeface="Arial"/>
              <a:sym typeface="Arial"/>
            </a:endParaRPr>
          </a:p>
        </p:txBody>
      </p:sp>
      <p:sp>
        <p:nvSpPr>
          <p:cNvPr id="949" name="Google Shape;949;p10"/>
          <p:cNvSpPr/>
          <p:nvPr/>
        </p:nvSpPr>
        <p:spPr>
          <a:xfrm>
            <a:off x="450434" y="1409475"/>
            <a:ext cx="234520" cy="234520"/>
          </a:xfrm>
          <a:prstGeom prst="roundRect">
            <a:avLst>
              <a:gd fmla="val 50000" name="adj"/>
            </a:avLst>
          </a:prstGeom>
          <a:gradFill>
            <a:gsLst>
              <a:gs pos="0">
                <a:srgbClr val="FF9700"/>
              </a:gs>
              <a:gs pos="100000">
                <a:srgbClr val="FF456F"/>
              </a:gs>
            </a:gsLst>
            <a:lin ang="2549433" scaled="0"/>
          </a:gradFill>
          <a:ln>
            <a:noFill/>
          </a:ln>
        </p:spPr>
        <p:txBody>
          <a:bodyPr anchorCtr="0" anchor="ctr" bIns="81000" lIns="0" spcFirstLastPara="1" rIns="0" wrap="square" tIns="81000">
            <a:noAutofit/>
          </a:bodyPr>
          <a:lstStyle/>
          <a:p>
            <a:pPr indent="0" lvl="0" marL="0" marR="0" rtl="0" algn="ctr">
              <a:lnSpc>
                <a:spcPct val="100000"/>
              </a:lnSpc>
              <a:spcBef>
                <a:spcPts val="0"/>
              </a:spcBef>
              <a:spcAft>
                <a:spcPts val="0"/>
              </a:spcAft>
              <a:buNone/>
            </a:pPr>
            <a:r>
              <a:rPr b="1" i="0" lang="en-US" sz="900" u="none" cap="none" strike="noStrike">
                <a:solidFill>
                  <a:schemeClr val="lt1"/>
                </a:solidFill>
                <a:latin typeface="Manrope"/>
                <a:ea typeface="Manrope"/>
                <a:cs typeface="Manrope"/>
                <a:sym typeface="Manrope"/>
              </a:rPr>
              <a:t>1</a:t>
            </a:r>
            <a:endParaRPr b="0" i="0" sz="1050" u="none" cap="none" strike="noStrike">
              <a:solidFill>
                <a:srgbClr val="000000"/>
              </a:solidFill>
              <a:latin typeface="Arial"/>
              <a:ea typeface="Arial"/>
              <a:cs typeface="Arial"/>
              <a:sym typeface="Arial"/>
            </a:endParaRPr>
          </a:p>
        </p:txBody>
      </p:sp>
      <p:sp>
        <p:nvSpPr>
          <p:cNvPr id="950" name="Google Shape;950;p10"/>
          <p:cNvSpPr/>
          <p:nvPr/>
        </p:nvSpPr>
        <p:spPr>
          <a:xfrm>
            <a:off x="1613601" y="1409475"/>
            <a:ext cx="234520" cy="234520"/>
          </a:xfrm>
          <a:prstGeom prst="roundRect">
            <a:avLst>
              <a:gd fmla="val 50000" name="adj"/>
            </a:avLst>
          </a:prstGeom>
          <a:gradFill>
            <a:gsLst>
              <a:gs pos="0">
                <a:srgbClr val="FF9700"/>
              </a:gs>
              <a:gs pos="100000">
                <a:srgbClr val="FF456F"/>
              </a:gs>
            </a:gsLst>
            <a:lin ang="2549433" scaled="0"/>
          </a:gradFill>
          <a:ln>
            <a:noFill/>
          </a:ln>
        </p:spPr>
        <p:txBody>
          <a:bodyPr anchorCtr="0" anchor="ctr" bIns="81000" lIns="0" spcFirstLastPara="1" rIns="0" wrap="square" tIns="81000">
            <a:noAutofit/>
          </a:bodyPr>
          <a:lstStyle/>
          <a:p>
            <a:pPr indent="0" lvl="0" marL="0" marR="0" rtl="0" algn="ctr">
              <a:lnSpc>
                <a:spcPct val="100000"/>
              </a:lnSpc>
              <a:spcBef>
                <a:spcPts val="0"/>
              </a:spcBef>
              <a:spcAft>
                <a:spcPts val="0"/>
              </a:spcAft>
              <a:buNone/>
            </a:pPr>
            <a:r>
              <a:rPr b="1" i="0" lang="en-US" sz="900" u="none" cap="none" strike="noStrike">
                <a:solidFill>
                  <a:schemeClr val="lt1"/>
                </a:solidFill>
                <a:latin typeface="Manrope"/>
                <a:ea typeface="Manrope"/>
                <a:cs typeface="Manrope"/>
                <a:sym typeface="Manrope"/>
              </a:rPr>
              <a:t>2</a:t>
            </a:r>
            <a:endParaRPr b="0" i="0" sz="1050" u="none" cap="none" strike="noStrike">
              <a:solidFill>
                <a:srgbClr val="000000"/>
              </a:solidFill>
              <a:latin typeface="Arial"/>
              <a:ea typeface="Arial"/>
              <a:cs typeface="Arial"/>
              <a:sym typeface="Arial"/>
            </a:endParaRPr>
          </a:p>
        </p:txBody>
      </p:sp>
      <p:sp>
        <p:nvSpPr>
          <p:cNvPr id="951" name="Google Shape;951;p10"/>
          <p:cNvSpPr/>
          <p:nvPr/>
        </p:nvSpPr>
        <p:spPr>
          <a:xfrm>
            <a:off x="2776770" y="1409475"/>
            <a:ext cx="234520" cy="234520"/>
          </a:xfrm>
          <a:prstGeom prst="roundRect">
            <a:avLst>
              <a:gd fmla="val 50000" name="adj"/>
            </a:avLst>
          </a:prstGeom>
          <a:gradFill>
            <a:gsLst>
              <a:gs pos="0">
                <a:srgbClr val="FF9700"/>
              </a:gs>
              <a:gs pos="100000">
                <a:srgbClr val="FF456F"/>
              </a:gs>
            </a:gsLst>
            <a:lin ang="2549433" scaled="0"/>
          </a:gradFill>
          <a:ln>
            <a:noFill/>
          </a:ln>
        </p:spPr>
        <p:txBody>
          <a:bodyPr anchorCtr="0" anchor="ctr" bIns="81000" lIns="0" spcFirstLastPara="1" rIns="0" wrap="square" tIns="81000">
            <a:noAutofit/>
          </a:bodyPr>
          <a:lstStyle/>
          <a:p>
            <a:pPr indent="0" lvl="0" marL="0" marR="0" rtl="0" algn="ctr">
              <a:lnSpc>
                <a:spcPct val="100000"/>
              </a:lnSpc>
              <a:spcBef>
                <a:spcPts val="0"/>
              </a:spcBef>
              <a:spcAft>
                <a:spcPts val="0"/>
              </a:spcAft>
              <a:buNone/>
            </a:pPr>
            <a:r>
              <a:rPr b="1" i="0" lang="en-US" sz="900" u="none" cap="none" strike="noStrike">
                <a:solidFill>
                  <a:schemeClr val="lt1"/>
                </a:solidFill>
                <a:latin typeface="Manrope"/>
                <a:ea typeface="Manrope"/>
                <a:cs typeface="Manrope"/>
                <a:sym typeface="Manrope"/>
              </a:rPr>
              <a:t>3</a:t>
            </a:r>
            <a:endParaRPr b="0" i="0" sz="1050" u="none" cap="none" strike="noStrike">
              <a:solidFill>
                <a:srgbClr val="000000"/>
              </a:solidFill>
              <a:latin typeface="Arial"/>
              <a:ea typeface="Arial"/>
              <a:cs typeface="Arial"/>
              <a:sym typeface="Arial"/>
            </a:endParaRPr>
          </a:p>
        </p:txBody>
      </p:sp>
      <p:sp>
        <p:nvSpPr>
          <p:cNvPr id="952" name="Google Shape;952;p10"/>
          <p:cNvSpPr/>
          <p:nvPr/>
        </p:nvSpPr>
        <p:spPr>
          <a:xfrm>
            <a:off x="3939937" y="1409475"/>
            <a:ext cx="234520" cy="234520"/>
          </a:xfrm>
          <a:prstGeom prst="roundRect">
            <a:avLst>
              <a:gd fmla="val 50000" name="adj"/>
            </a:avLst>
          </a:prstGeom>
          <a:gradFill>
            <a:gsLst>
              <a:gs pos="0">
                <a:srgbClr val="FF9700"/>
              </a:gs>
              <a:gs pos="100000">
                <a:srgbClr val="FF456F"/>
              </a:gs>
            </a:gsLst>
            <a:lin ang="2549433" scaled="0"/>
          </a:gradFill>
          <a:ln>
            <a:noFill/>
          </a:ln>
        </p:spPr>
        <p:txBody>
          <a:bodyPr anchorCtr="0" anchor="ctr" bIns="81000" lIns="0" spcFirstLastPara="1" rIns="0" wrap="square" tIns="81000">
            <a:noAutofit/>
          </a:bodyPr>
          <a:lstStyle/>
          <a:p>
            <a:pPr indent="0" lvl="0" marL="0" marR="0" rtl="0" algn="ctr">
              <a:lnSpc>
                <a:spcPct val="100000"/>
              </a:lnSpc>
              <a:spcBef>
                <a:spcPts val="0"/>
              </a:spcBef>
              <a:spcAft>
                <a:spcPts val="0"/>
              </a:spcAft>
              <a:buNone/>
            </a:pPr>
            <a:r>
              <a:rPr b="1" i="0" lang="en-US" sz="900" u="none" cap="none" strike="noStrike">
                <a:solidFill>
                  <a:schemeClr val="lt1"/>
                </a:solidFill>
                <a:latin typeface="Manrope"/>
                <a:ea typeface="Manrope"/>
                <a:cs typeface="Manrope"/>
                <a:sym typeface="Manrope"/>
              </a:rPr>
              <a:t>4</a:t>
            </a:r>
            <a:endParaRPr b="0" i="0" sz="1050" u="none" cap="none" strike="noStrike">
              <a:solidFill>
                <a:srgbClr val="000000"/>
              </a:solidFill>
              <a:latin typeface="Arial"/>
              <a:ea typeface="Arial"/>
              <a:cs typeface="Arial"/>
              <a:sym typeface="Arial"/>
            </a:endParaRPr>
          </a:p>
        </p:txBody>
      </p:sp>
      <p:sp>
        <p:nvSpPr>
          <p:cNvPr id="953" name="Google Shape;953;p10"/>
          <p:cNvSpPr txBox="1"/>
          <p:nvPr/>
        </p:nvSpPr>
        <p:spPr>
          <a:xfrm>
            <a:off x="294675" y="4228775"/>
            <a:ext cx="8402700" cy="300000"/>
          </a:xfrm>
          <a:prstGeom prst="rect">
            <a:avLst/>
          </a:prstGeom>
          <a:noFill/>
          <a:ln>
            <a:noFill/>
          </a:ln>
        </p:spPr>
        <p:txBody>
          <a:bodyPr anchorCtr="0" anchor="t" bIns="34275" lIns="0" spcFirstLastPara="1" rIns="0" wrap="square" tIns="34275">
            <a:spAutoFit/>
          </a:bodyPr>
          <a:lstStyle/>
          <a:p>
            <a:pPr indent="0" lvl="0" marL="0" marR="0" rtl="0" algn="l">
              <a:lnSpc>
                <a:spcPct val="115000"/>
              </a:lnSpc>
              <a:spcBef>
                <a:spcPts val="0"/>
              </a:spcBef>
              <a:spcAft>
                <a:spcPts val="0"/>
              </a:spcAft>
              <a:buNone/>
            </a:pPr>
            <a:r>
              <a:rPr b="1" i="0" lang="en-US" sz="1500" u="none" cap="none" strike="noStrike">
                <a:solidFill>
                  <a:schemeClr val="lt1"/>
                </a:solidFill>
                <a:latin typeface="Manrope"/>
                <a:ea typeface="Manrope"/>
                <a:cs typeface="Manrope"/>
                <a:sym typeface="Manrope"/>
              </a:rPr>
              <a:t>Gain comprehensive cloud risk visibility </a:t>
            </a:r>
            <a:r>
              <a:rPr b="1" lang="en-US" sz="1500">
                <a:solidFill>
                  <a:schemeClr val="lt1"/>
                </a:solidFill>
                <a:latin typeface="Manrope"/>
                <a:ea typeface="Manrope"/>
                <a:cs typeface="Manrope"/>
                <a:sym typeface="Manrope"/>
              </a:rPr>
              <a:t>and coverage in a single, </a:t>
            </a:r>
            <a:r>
              <a:rPr b="1" lang="en-US" sz="1500">
                <a:solidFill>
                  <a:schemeClr val="lt1"/>
                </a:solidFill>
                <a:latin typeface="Manrope"/>
                <a:ea typeface="Manrope"/>
                <a:cs typeface="Manrope"/>
                <a:sym typeface="Manrope"/>
              </a:rPr>
              <a:t>comprehensive</a:t>
            </a:r>
            <a:r>
              <a:rPr b="1" lang="en-US" sz="1500">
                <a:solidFill>
                  <a:schemeClr val="lt1"/>
                </a:solidFill>
                <a:latin typeface="Manrope"/>
                <a:ea typeface="Manrope"/>
                <a:cs typeface="Manrope"/>
                <a:sym typeface="Manrope"/>
              </a:rPr>
              <a:t> platform.</a:t>
            </a:r>
            <a:r>
              <a:rPr b="1" lang="en-US" sz="900">
                <a:solidFill>
                  <a:schemeClr val="lt1"/>
                </a:solidFill>
                <a:latin typeface="Manrope"/>
                <a:ea typeface="Manrope"/>
                <a:cs typeface="Manrope"/>
                <a:sym typeface="Manrope"/>
              </a:rPr>
              <a:t> </a:t>
            </a:r>
            <a:endParaRPr b="0" i="0" sz="1050" u="none" cap="none" strike="noStrike">
              <a:solidFill>
                <a:srgbClr val="000000"/>
              </a:solidFill>
              <a:latin typeface="Arial"/>
              <a:ea typeface="Arial"/>
              <a:cs typeface="Arial"/>
              <a:sym typeface="Arial"/>
            </a:endParaRPr>
          </a:p>
        </p:txBody>
      </p:sp>
      <p:pic>
        <p:nvPicPr>
          <p:cNvPr id="954" name="Google Shape;954;p10"/>
          <p:cNvPicPr preferRelativeResize="0"/>
          <p:nvPr/>
        </p:nvPicPr>
        <p:blipFill rotWithShape="1">
          <a:blip r:embed="rId6">
            <a:alphaModFix/>
          </a:blip>
          <a:srcRect b="0" l="0" r="0" t="0"/>
          <a:stretch/>
        </p:blipFill>
        <p:spPr>
          <a:xfrm rot="5400000">
            <a:off x="562748" y="4569488"/>
            <a:ext cx="96990" cy="5938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58" name="Shape 958"/>
        <p:cNvGrpSpPr/>
        <p:nvPr/>
      </p:nvGrpSpPr>
      <p:grpSpPr>
        <a:xfrm>
          <a:off x="0" y="0"/>
          <a:ext cx="0" cy="0"/>
          <a:chOff x="0" y="0"/>
          <a:chExt cx="0" cy="0"/>
        </a:xfrm>
      </p:grpSpPr>
      <p:pic>
        <p:nvPicPr>
          <p:cNvPr id="959" name="Google Shape;959;p11"/>
          <p:cNvPicPr preferRelativeResize="0"/>
          <p:nvPr/>
        </p:nvPicPr>
        <p:blipFill rotWithShape="1">
          <a:blip r:embed="rId3">
            <a:alphaModFix/>
          </a:blip>
          <a:srcRect b="0" l="0" r="0" t="0"/>
          <a:stretch/>
        </p:blipFill>
        <p:spPr>
          <a:xfrm>
            <a:off x="8732520" y="0"/>
            <a:ext cx="411480" cy="411480"/>
          </a:xfrm>
          <a:prstGeom prst="rect">
            <a:avLst/>
          </a:prstGeom>
          <a:noFill/>
          <a:ln>
            <a:noFill/>
          </a:ln>
        </p:spPr>
      </p:pic>
      <p:sp>
        <p:nvSpPr>
          <p:cNvPr id="960" name="Google Shape;960;p11"/>
          <p:cNvSpPr txBox="1"/>
          <p:nvPr>
            <p:ph idx="12" type="sldNum"/>
          </p:nvPr>
        </p:nvSpPr>
        <p:spPr>
          <a:xfrm>
            <a:off x="8788140" y="4852351"/>
            <a:ext cx="411600" cy="13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00"/>
              <a:buNone/>
            </a:pPr>
            <a:fld id="{00000000-1234-1234-1234-123412341234}" type="slidenum">
              <a:rPr lang="en-US"/>
              <a:t>‹#›</a:t>
            </a:fld>
            <a:endParaRPr/>
          </a:p>
        </p:txBody>
      </p:sp>
      <p:sp>
        <p:nvSpPr>
          <p:cNvPr id="961" name="Google Shape;961;p11"/>
          <p:cNvSpPr txBox="1"/>
          <p:nvPr/>
        </p:nvSpPr>
        <p:spPr>
          <a:xfrm>
            <a:off x="310162" y="235688"/>
            <a:ext cx="1878600" cy="140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1400"/>
              <a:buFont typeface="Arial"/>
              <a:buNone/>
            </a:pPr>
            <a:r>
              <a:rPr b="1" i="0" lang="en-US" sz="2600" u="none" cap="none" strike="noStrike">
                <a:solidFill>
                  <a:srgbClr val="F3F7FD"/>
                </a:solidFill>
                <a:latin typeface="Manrope"/>
                <a:ea typeface="Manrope"/>
                <a:cs typeface="Manrope"/>
                <a:sym typeface="Manrope"/>
              </a:rPr>
              <a:t>Securing Everything you Have in the Cloud</a:t>
            </a:r>
            <a:endParaRPr b="0" i="0" sz="100" u="none" cap="none" strike="noStrike">
              <a:solidFill>
                <a:schemeClr val="accent1"/>
              </a:solidFill>
              <a:latin typeface="Manrope"/>
              <a:ea typeface="Manrope"/>
              <a:cs typeface="Manrope"/>
              <a:sym typeface="Manrope"/>
            </a:endParaRPr>
          </a:p>
        </p:txBody>
      </p:sp>
      <p:pic>
        <p:nvPicPr>
          <p:cNvPr id="962" name="Google Shape;962;p11"/>
          <p:cNvPicPr preferRelativeResize="0"/>
          <p:nvPr/>
        </p:nvPicPr>
        <p:blipFill rotWithShape="1">
          <a:blip r:embed="rId4">
            <a:alphaModFix/>
          </a:blip>
          <a:srcRect b="0" l="0" r="0" t="0"/>
          <a:stretch/>
        </p:blipFill>
        <p:spPr>
          <a:xfrm>
            <a:off x="619169" y="4298020"/>
            <a:ext cx="5143550" cy="522005"/>
          </a:xfrm>
          <a:prstGeom prst="rect">
            <a:avLst/>
          </a:prstGeom>
          <a:noFill/>
          <a:ln>
            <a:noFill/>
          </a:ln>
        </p:spPr>
      </p:pic>
      <p:pic>
        <p:nvPicPr>
          <p:cNvPr id="963" name="Google Shape;963;p11"/>
          <p:cNvPicPr preferRelativeResize="0"/>
          <p:nvPr/>
        </p:nvPicPr>
        <p:blipFill rotWithShape="1">
          <a:blip r:embed="rId5">
            <a:alphaModFix/>
          </a:blip>
          <a:srcRect b="0" l="0" r="0" t="0"/>
          <a:stretch/>
        </p:blipFill>
        <p:spPr>
          <a:xfrm>
            <a:off x="387903" y="250733"/>
            <a:ext cx="5606088" cy="4307833"/>
          </a:xfrm>
          <a:prstGeom prst="rect">
            <a:avLst/>
          </a:prstGeom>
          <a:noFill/>
          <a:ln>
            <a:noFill/>
          </a:ln>
          <a:effectLst>
            <a:outerShdw blurRad="444500" rotWithShape="0" algn="ctr" dir="21540000" dist="190500">
              <a:schemeClr val="dk2">
                <a:alpha val="20000"/>
              </a:schemeClr>
            </a:outerShdw>
          </a:effectLst>
        </p:spPr>
      </p:pic>
      <p:pic>
        <p:nvPicPr>
          <p:cNvPr id="964" name="Google Shape;964;p11"/>
          <p:cNvPicPr preferRelativeResize="0"/>
          <p:nvPr/>
        </p:nvPicPr>
        <p:blipFill rotWithShape="1">
          <a:blip r:embed="rId6">
            <a:alphaModFix/>
          </a:blip>
          <a:srcRect b="0" l="0" r="0" t="0"/>
          <a:stretch/>
        </p:blipFill>
        <p:spPr>
          <a:xfrm>
            <a:off x="387903" y="998275"/>
            <a:ext cx="4630919" cy="3583876"/>
          </a:xfrm>
          <a:prstGeom prst="rect">
            <a:avLst/>
          </a:prstGeom>
          <a:noFill/>
          <a:ln>
            <a:noFill/>
          </a:ln>
        </p:spPr>
      </p:pic>
      <p:pic>
        <p:nvPicPr>
          <p:cNvPr id="965" name="Google Shape;965;p11"/>
          <p:cNvPicPr preferRelativeResize="0"/>
          <p:nvPr/>
        </p:nvPicPr>
        <p:blipFill rotWithShape="1">
          <a:blip r:embed="rId7">
            <a:alphaModFix/>
          </a:blip>
          <a:srcRect b="0" l="0" r="0" t="0"/>
          <a:stretch/>
        </p:blipFill>
        <p:spPr>
          <a:xfrm>
            <a:off x="387903" y="1997452"/>
            <a:ext cx="3314637" cy="2584699"/>
          </a:xfrm>
          <a:prstGeom prst="rect">
            <a:avLst/>
          </a:prstGeom>
          <a:noFill/>
          <a:ln>
            <a:noFill/>
          </a:ln>
        </p:spPr>
      </p:pic>
      <p:pic>
        <p:nvPicPr>
          <p:cNvPr id="966" name="Google Shape;966;p11"/>
          <p:cNvPicPr preferRelativeResize="0"/>
          <p:nvPr/>
        </p:nvPicPr>
        <p:blipFill rotWithShape="1">
          <a:blip r:embed="rId8">
            <a:alphaModFix/>
          </a:blip>
          <a:srcRect b="0" l="0" r="0" t="0"/>
          <a:stretch/>
        </p:blipFill>
        <p:spPr>
          <a:xfrm>
            <a:off x="369075" y="3130250"/>
            <a:ext cx="1844751" cy="1452000"/>
          </a:xfrm>
          <a:prstGeom prst="rect">
            <a:avLst/>
          </a:prstGeom>
          <a:noFill/>
          <a:ln>
            <a:noFill/>
          </a:ln>
        </p:spPr>
      </p:pic>
      <p:grpSp>
        <p:nvGrpSpPr>
          <p:cNvPr id="967" name="Google Shape;967;p11"/>
          <p:cNvGrpSpPr/>
          <p:nvPr/>
        </p:nvGrpSpPr>
        <p:grpSpPr>
          <a:xfrm>
            <a:off x="3741790" y="394900"/>
            <a:ext cx="5021785" cy="419000"/>
            <a:chOff x="942982" y="3297207"/>
            <a:chExt cx="6695713" cy="558667"/>
          </a:xfrm>
        </p:grpSpPr>
        <p:sp>
          <p:nvSpPr>
            <p:cNvPr id="968" name="Google Shape;968;p11"/>
            <p:cNvSpPr txBox="1"/>
            <p:nvPr/>
          </p:nvSpPr>
          <p:spPr>
            <a:xfrm>
              <a:off x="942982" y="3297207"/>
              <a:ext cx="3568200" cy="318000"/>
            </a:xfrm>
            <a:prstGeom prst="rect">
              <a:avLst/>
            </a:prstGeom>
            <a:noFill/>
            <a:ln>
              <a:noFill/>
            </a:ln>
          </p:spPr>
          <p:txBody>
            <a:bodyPr anchorCtr="0" anchor="t" bIns="34275" lIns="0"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anrope"/>
                  <a:ea typeface="Manrope"/>
                  <a:cs typeface="Manrope"/>
                  <a:sym typeface="Manrope"/>
                </a:rPr>
                <a:t>Cloud Security Posture Management</a:t>
              </a:r>
              <a:endParaRPr b="1" i="0" sz="1100" u="none" cap="none" strike="noStrike">
                <a:solidFill>
                  <a:schemeClr val="accent1"/>
                </a:solidFill>
                <a:latin typeface="Manrope"/>
                <a:ea typeface="Manrope"/>
                <a:cs typeface="Manrope"/>
                <a:sym typeface="Manrope"/>
              </a:endParaRPr>
            </a:p>
          </p:txBody>
        </p:sp>
        <p:sp>
          <p:nvSpPr>
            <p:cNvPr id="969" name="Google Shape;969;p11"/>
            <p:cNvSpPr txBox="1"/>
            <p:nvPr/>
          </p:nvSpPr>
          <p:spPr>
            <a:xfrm>
              <a:off x="942995" y="3578974"/>
              <a:ext cx="6695700" cy="276900"/>
            </a:xfrm>
            <a:prstGeom prst="rect">
              <a:avLst/>
            </a:prstGeom>
            <a:noFill/>
            <a:ln>
              <a:noFill/>
            </a:ln>
          </p:spPr>
          <p:txBody>
            <a:bodyPr anchorCtr="0" anchor="t" bIns="34275" lIns="0" spcFirstLastPara="1" rIns="68575" wrap="square" tIns="34275">
              <a:spAutoFit/>
            </a:bodyPr>
            <a:lstStyle/>
            <a:p>
              <a:pPr indent="0" lvl="0" marL="0" marR="0" rtl="0" algn="l">
                <a:lnSpc>
                  <a:spcPct val="133333"/>
                </a:lnSpc>
                <a:spcBef>
                  <a:spcPts val="0"/>
                </a:spcBef>
                <a:spcAft>
                  <a:spcPts val="0"/>
                </a:spcAft>
                <a:buClr>
                  <a:srgbClr val="000000"/>
                </a:buClr>
                <a:buSzPts val="900"/>
                <a:buFont typeface="Arial"/>
                <a:buNone/>
              </a:pPr>
              <a:r>
                <a:rPr b="0" i="0" lang="en-US" sz="900" u="none" cap="none" strike="noStrike">
                  <a:solidFill>
                    <a:srgbClr val="FFFFFF"/>
                  </a:solidFill>
                  <a:latin typeface="Manrope"/>
                  <a:ea typeface="Manrope"/>
                  <a:cs typeface="Manrope"/>
                  <a:sym typeface="Manrope"/>
                </a:rPr>
                <a:t>• Asset Inventory  </a:t>
              </a:r>
              <a:r>
                <a:rPr b="0" i="0" lang="en-US" sz="900" u="none" cap="none" strike="noStrike">
                  <a:solidFill>
                    <a:schemeClr val="lt1"/>
                  </a:solidFill>
                  <a:latin typeface="Manrope"/>
                  <a:ea typeface="Manrope"/>
                  <a:cs typeface="Manrope"/>
                  <a:sym typeface="Manrope"/>
                </a:rPr>
                <a:t>• Compliance Reporting • Continuous Cloud Configuration Assessment </a:t>
              </a:r>
              <a:endParaRPr b="0" i="0" sz="1100" u="none" cap="none" strike="noStrike">
                <a:solidFill>
                  <a:srgbClr val="000000"/>
                </a:solidFill>
                <a:latin typeface="Manrope"/>
                <a:ea typeface="Manrope"/>
                <a:cs typeface="Manrope"/>
                <a:sym typeface="Manrope"/>
              </a:endParaRPr>
            </a:p>
          </p:txBody>
        </p:sp>
      </p:grpSp>
      <p:pic>
        <p:nvPicPr>
          <p:cNvPr id="970" name="Google Shape;970;p11"/>
          <p:cNvPicPr preferRelativeResize="0"/>
          <p:nvPr/>
        </p:nvPicPr>
        <p:blipFill rotWithShape="1">
          <a:blip r:embed="rId9">
            <a:alphaModFix/>
          </a:blip>
          <a:srcRect b="0" l="0" r="0" t="0"/>
          <a:stretch/>
        </p:blipFill>
        <p:spPr>
          <a:xfrm>
            <a:off x="1028777" y="3864271"/>
            <a:ext cx="441379" cy="441379"/>
          </a:xfrm>
          <a:prstGeom prst="rect">
            <a:avLst/>
          </a:prstGeom>
          <a:noFill/>
          <a:ln>
            <a:noFill/>
          </a:ln>
        </p:spPr>
      </p:pic>
      <p:pic>
        <p:nvPicPr>
          <p:cNvPr id="971" name="Google Shape;971;p11"/>
          <p:cNvPicPr preferRelativeResize="0"/>
          <p:nvPr/>
        </p:nvPicPr>
        <p:blipFill rotWithShape="1">
          <a:blip r:embed="rId10">
            <a:alphaModFix/>
          </a:blip>
          <a:srcRect b="0" l="0" r="0" t="0"/>
          <a:stretch/>
        </p:blipFill>
        <p:spPr>
          <a:xfrm>
            <a:off x="2287099" y="1775387"/>
            <a:ext cx="650081" cy="192881"/>
          </a:xfrm>
          <a:prstGeom prst="rect">
            <a:avLst/>
          </a:prstGeom>
          <a:noFill/>
          <a:ln>
            <a:noFill/>
          </a:ln>
        </p:spPr>
      </p:pic>
      <p:pic>
        <p:nvPicPr>
          <p:cNvPr id="972" name="Google Shape;972;p11"/>
          <p:cNvPicPr preferRelativeResize="0"/>
          <p:nvPr/>
        </p:nvPicPr>
        <p:blipFill rotWithShape="1">
          <a:blip r:embed="rId11">
            <a:alphaModFix/>
          </a:blip>
          <a:srcRect b="0" l="0" r="0" t="0"/>
          <a:stretch/>
        </p:blipFill>
        <p:spPr>
          <a:xfrm>
            <a:off x="2831967" y="2444910"/>
            <a:ext cx="378619" cy="221456"/>
          </a:xfrm>
          <a:prstGeom prst="rect">
            <a:avLst/>
          </a:prstGeom>
          <a:noFill/>
          <a:ln>
            <a:noFill/>
          </a:ln>
        </p:spPr>
      </p:pic>
      <p:pic>
        <p:nvPicPr>
          <p:cNvPr id="973" name="Google Shape;973;p11"/>
          <p:cNvPicPr preferRelativeResize="0"/>
          <p:nvPr/>
        </p:nvPicPr>
        <p:blipFill rotWithShape="1">
          <a:blip r:embed="rId12">
            <a:alphaModFix/>
          </a:blip>
          <a:srcRect b="0" l="0" r="0" t="0"/>
          <a:stretch/>
        </p:blipFill>
        <p:spPr>
          <a:xfrm>
            <a:off x="2984224" y="3211218"/>
            <a:ext cx="964406" cy="157163"/>
          </a:xfrm>
          <a:prstGeom prst="rect">
            <a:avLst/>
          </a:prstGeom>
          <a:noFill/>
          <a:ln>
            <a:noFill/>
          </a:ln>
        </p:spPr>
      </p:pic>
      <p:pic>
        <p:nvPicPr>
          <p:cNvPr descr="A picture containing text, clipart&#10;&#10;Description automatically generated" id="974" name="Google Shape;974;p11"/>
          <p:cNvPicPr preferRelativeResize="0"/>
          <p:nvPr/>
        </p:nvPicPr>
        <p:blipFill rotWithShape="1">
          <a:blip r:embed="rId13">
            <a:alphaModFix/>
          </a:blip>
          <a:srcRect b="0" l="0" r="0" t="0"/>
          <a:stretch/>
        </p:blipFill>
        <p:spPr>
          <a:xfrm>
            <a:off x="3667445" y="3827576"/>
            <a:ext cx="685800" cy="445040"/>
          </a:xfrm>
          <a:prstGeom prst="rect">
            <a:avLst/>
          </a:prstGeom>
          <a:noFill/>
          <a:ln>
            <a:noFill/>
          </a:ln>
        </p:spPr>
      </p:pic>
      <p:grpSp>
        <p:nvGrpSpPr>
          <p:cNvPr id="975" name="Google Shape;975;p11"/>
          <p:cNvGrpSpPr/>
          <p:nvPr/>
        </p:nvGrpSpPr>
        <p:grpSpPr>
          <a:xfrm>
            <a:off x="4190508" y="2654721"/>
            <a:ext cx="526275" cy="526275"/>
            <a:chOff x="5773511" y="3539628"/>
            <a:chExt cx="701700" cy="701700"/>
          </a:xfrm>
        </p:grpSpPr>
        <p:sp>
          <p:nvSpPr>
            <p:cNvPr id="976" name="Google Shape;976;p11"/>
            <p:cNvSpPr/>
            <p:nvPr/>
          </p:nvSpPr>
          <p:spPr>
            <a:xfrm>
              <a:off x="5773511" y="3539628"/>
              <a:ext cx="701700" cy="701700"/>
            </a:xfrm>
            <a:prstGeom prst="ellipse">
              <a:avLst/>
            </a:prstGeom>
            <a:solidFill>
              <a:schemeClr val="lt1"/>
            </a:solidFill>
            <a:ln>
              <a:noFill/>
            </a:ln>
            <a:effectLst>
              <a:outerShdw blurRad="203200" rotWithShape="0" algn="ctr" dir="5400000" dist="50800">
                <a:schemeClr val="dk2">
                  <a:alpha val="29411"/>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77" name="Google Shape;977;p11"/>
            <p:cNvPicPr preferRelativeResize="0"/>
            <p:nvPr/>
          </p:nvPicPr>
          <p:blipFill rotWithShape="1">
            <a:blip r:embed="rId14">
              <a:alphaModFix/>
            </a:blip>
            <a:srcRect b="0" l="0" r="0" t="0"/>
            <a:stretch/>
          </p:blipFill>
          <p:spPr>
            <a:xfrm>
              <a:off x="5969689" y="3704765"/>
              <a:ext cx="276225" cy="371475"/>
            </a:xfrm>
            <a:prstGeom prst="rect">
              <a:avLst/>
            </a:prstGeom>
            <a:noFill/>
            <a:ln>
              <a:noFill/>
            </a:ln>
          </p:spPr>
        </p:pic>
      </p:grpSp>
      <p:grpSp>
        <p:nvGrpSpPr>
          <p:cNvPr id="978" name="Google Shape;978;p11"/>
          <p:cNvGrpSpPr/>
          <p:nvPr/>
        </p:nvGrpSpPr>
        <p:grpSpPr>
          <a:xfrm>
            <a:off x="2927789" y="673060"/>
            <a:ext cx="526275" cy="526275"/>
            <a:chOff x="4089886" y="897414"/>
            <a:chExt cx="701700" cy="701700"/>
          </a:xfrm>
        </p:grpSpPr>
        <p:sp>
          <p:nvSpPr>
            <p:cNvPr id="979" name="Google Shape;979;p11"/>
            <p:cNvSpPr/>
            <p:nvPr/>
          </p:nvSpPr>
          <p:spPr>
            <a:xfrm>
              <a:off x="4089886" y="897414"/>
              <a:ext cx="701700" cy="701700"/>
            </a:xfrm>
            <a:prstGeom prst="ellipse">
              <a:avLst/>
            </a:prstGeom>
            <a:solidFill>
              <a:schemeClr val="lt1"/>
            </a:solidFill>
            <a:ln>
              <a:noFill/>
            </a:ln>
            <a:effectLst>
              <a:outerShdw blurRad="203200" rotWithShape="0" algn="ctr" dir="5400000" dist="50800">
                <a:schemeClr val="dk2">
                  <a:alpha val="29411"/>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80" name="Google Shape;980;p11"/>
            <p:cNvPicPr preferRelativeResize="0"/>
            <p:nvPr/>
          </p:nvPicPr>
          <p:blipFill rotWithShape="1">
            <a:blip r:embed="rId15">
              <a:alphaModFix/>
            </a:blip>
            <a:srcRect b="0" l="0" r="0" t="0"/>
            <a:stretch/>
          </p:blipFill>
          <p:spPr>
            <a:xfrm>
              <a:off x="4256448" y="955874"/>
              <a:ext cx="485775" cy="476250"/>
            </a:xfrm>
            <a:prstGeom prst="rect">
              <a:avLst/>
            </a:prstGeom>
            <a:noFill/>
            <a:ln>
              <a:noFill/>
            </a:ln>
          </p:spPr>
        </p:pic>
      </p:grpSp>
      <p:grpSp>
        <p:nvGrpSpPr>
          <p:cNvPr id="981" name="Google Shape;981;p11"/>
          <p:cNvGrpSpPr/>
          <p:nvPr/>
        </p:nvGrpSpPr>
        <p:grpSpPr>
          <a:xfrm>
            <a:off x="3525068" y="1618847"/>
            <a:ext cx="526275" cy="526275"/>
            <a:chOff x="4886257" y="2158463"/>
            <a:chExt cx="701700" cy="701700"/>
          </a:xfrm>
        </p:grpSpPr>
        <p:sp>
          <p:nvSpPr>
            <p:cNvPr id="982" name="Google Shape;982;p11"/>
            <p:cNvSpPr/>
            <p:nvPr/>
          </p:nvSpPr>
          <p:spPr>
            <a:xfrm>
              <a:off x="4886257" y="2158463"/>
              <a:ext cx="701700" cy="701700"/>
            </a:xfrm>
            <a:prstGeom prst="ellipse">
              <a:avLst/>
            </a:prstGeom>
            <a:solidFill>
              <a:schemeClr val="lt1"/>
            </a:solidFill>
            <a:ln>
              <a:noFill/>
            </a:ln>
            <a:effectLst>
              <a:outerShdw blurRad="203200" rotWithShape="0" algn="ctr" dir="5400000" dist="50800">
                <a:schemeClr val="dk2">
                  <a:alpha val="29411"/>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83" name="Google Shape;983;p11"/>
            <p:cNvPicPr preferRelativeResize="0"/>
            <p:nvPr/>
          </p:nvPicPr>
          <p:blipFill rotWithShape="1">
            <a:blip r:embed="rId16">
              <a:alphaModFix/>
            </a:blip>
            <a:srcRect b="0" l="0" r="0" t="0"/>
            <a:stretch/>
          </p:blipFill>
          <p:spPr>
            <a:xfrm>
              <a:off x="5002883" y="2348131"/>
              <a:ext cx="476250" cy="295275"/>
            </a:xfrm>
            <a:prstGeom prst="rect">
              <a:avLst/>
            </a:prstGeom>
            <a:noFill/>
            <a:ln>
              <a:noFill/>
            </a:ln>
          </p:spPr>
        </p:pic>
      </p:grpSp>
      <p:grpSp>
        <p:nvGrpSpPr>
          <p:cNvPr id="984" name="Google Shape;984;p11"/>
          <p:cNvGrpSpPr/>
          <p:nvPr/>
        </p:nvGrpSpPr>
        <p:grpSpPr>
          <a:xfrm>
            <a:off x="4933777" y="3779338"/>
            <a:ext cx="526275" cy="526275"/>
            <a:chOff x="6764536" y="5039118"/>
            <a:chExt cx="701700" cy="701700"/>
          </a:xfrm>
        </p:grpSpPr>
        <p:sp>
          <p:nvSpPr>
            <p:cNvPr id="985" name="Google Shape;985;p11"/>
            <p:cNvSpPr/>
            <p:nvPr/>
          </p:nvSpPr>
          <p:spPr>
            <a:xfrm>
              <a:off x="6764536" y="5039118"/>
              <a:ext cx="701700" cy="701700"/>
            </a:xfrm>
            <a:prstGeom prst="ellipse">
              <a:avLst/>
            </a:prstGeom>
            <a:solidFill>
              <a:schemeClr val="lt1"/>
            </a:solidFill>
            <a:ln>
              <a:noFill/>
            </a:ln>
            <a:effectLst>
              <a:outerShdw blurRad="203200" rotWithShape="0" algn="ctr" dir="5400000" dist="50800">
                <a:schemeClr val="dk2">
                  <a:alpha val="29411"/>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86" name="Google Shape;986;p11"/>
            <p:cNvPicPr preferRelativeResize="0"/>
            <p:nvPr/>
          </p:nvPicPr>
          <p:blipFill rotWithShape="1">
            <a:blip r:embed="rId17">
              <a:alphaModFix/>
            </a:blip>
            <a:srcRect b="0" l="0" r="0" t="0"/>
            <a:stretch/>
          </p:blipFill>
          <p:spPr>
            <a:xfrm>
              <a:off x="6924910" y="5199492"/>
              <a:ext cx="381000" cy="381000"/>
            </a:xfrm>
            <a:prstGeom prst="rect">
              <a:avLst/>
            </a:prstGeom>
            <a:noFill/>
            <a:ln>
              <a:noFill/>
            </a:ln>
          </p:spPr>
        </p:pic>
      </p:grpSp>
      <p:grpSp>
        <p:nvGrpSpPr>
          <p:cNvPr id="987" name="Google Shape;987;p11"/>
          <p:cNvGrpSpPr/>
          <p:nvPr/>
        </p:nvGrpSpPr>
        <p:grpSpPr>
          <a:xfrm>
            <a:off x="1492401" y="2601308"/>
            <a:ext cx="767700" cy="667959"/>
            <a:chOff x="2176035" y="3468411"/>
            <a:chExt cx="1023600" cy="890612"/>
          </a:xfrm>
        </p:grpSpPr>
        <p:sp>
          <p:nvSpPr>
            <p:cNvPr id="988" name="Google Shape;988;p11"/>
            <p:cNvSpPr/>
            <p:nvPr/>
          </p:nvSpPr>
          <p:spPr>
            <a:xfrm>
              <a:off x="2392830" y="3468411"/>
              <a:ext cx="589800" cy="5898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89" name="Google Shape;989;p11"/>
            <p:cNvSpPr txBox="1"/>
            <p:nvPr/>
          </p:nvSpPr>
          <p:spPr>
            <a:xfrm>
              <a:off x="2176035" y="4082123"/>
              <a:ext cx="10236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latin typeface="Manrope"/>
                  <a:ea typeface="Manrope"/>
                  <a:cs typeface="Manrope"/>
                  <a:sym typeface="Manrope"/>
                </a:rPr>
                <a:t>Serverless</a:t>
              </a:r>
              <a:endParaRPr b="1" i="0" sz="1100" u="none" cap="none" strike="noStrike">
                <a:solidFill>
                  <a:srgbClr val="000000"/>
                </a:solidFill>
                <a:latin typeface="Manrope"/>
                <a:ea typeface="Manrope"/>
                <a:cs typeface="Manrope"/>
                <a:sym typeface="Manrope"/>
              </a:endParaRPr>
            </a:p>
          </p:txBody>
        </p:sp>
        <p:pic>
          <p:nvPicPr>
            <p:cNvPr id="990" name="Google Shape;990;p11"/>
            <p:cNvPicPr preferRelativeResize="0"/>
            <p:nvPr/>
          </p:nvPicPr>
          <p:blipFill rotWithShape="1">
            <a:blip r:embed="rId18">
              <a:alphaModFix/>
            </a:blip>
            <a:srcRect b="0" l="0" r="0" t="0"/>
            <a:stretch/>
          </p:blipFill>
          <p:spPr>
            <a:xfrm>
              <a:off x="2544922" y="3601453"/>
              <a:ext cx="285750" cy="323850"/>
            </a:xfrm>
            <a:prstGeom prst="rect">
              <a:avLst/>
            </a:prstGeom>
            <a:noFill/>
            <a:ln>
              <a:noFill/>
            </a:ln>
          </p:spPr>
        </p:pic>
      </p:grpSp>
      <p:sp>
        <p:nvSpPr>
          <p:cNvPr id="991" name="Google Shape;991;p11"/>
          <p:cNvSpPr/>
          <p:nvPr/>
        </p:nvSpPr>
        <p:spPr>
          <a:xfrm>
            <a:off x="2105023" y="3270472"/>
            <a:ext cx="442500" cy="442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2" name="Google Shape;992;p11"/>
          <p:cNvSpPr txBox="1"/>
          <p:nvPr/>
        </p:nvSpPr>
        <p:spPr>
          <a:xfrm>
            <a:off x="1942427" y="3730756"/>
            <a:ext cx="7677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latin typeface="Manrope"/>
                <a:ea typeface="Manrope"/>
                <a:cs typeface="Manrope"/>
                <a:sym typeface="Manrope"/>
              </a:rPr>
              <a:t>VMs</a:t>
            </a:r>
            <a:endParaRPr b="1" i="0" sz="1100" u="none" cap="none" strike="noStrike">
              <a:solidFill>
                <a:srgbClr val="000000"/>
              </a:solidFill>
              <a:latin typeface="Manrope"/>
              <a:ea typeface="Manrope"/>
              <a:cs typeface="Manrope"/>
              <a:sym typeface="Manrope"/>
            </a:endParaRPr>
          </a:p>
        </p:txBody>
      </p:sp>
      <p:pic>
        <p:nvPicPr>
          <p:cNvPr id="993" name="Google Shape;993;p11"/>
          <p:cNvPicPr preferRelativeResize="0"/>
          <p:nvPr/>
        </p:nvPicPr>
        <p:blipFill rotWithShape="1">
          <a:blip r:embed="rId19">
            <a:alphaModFix/>
          </a:blip>
          <a:srcRect b="0" l="0" r="0" t="0"/>
          <a:stretch/>
        </p:blipFill>
        <p:spPr>
          <a:xfrm>
            <a:off x="2194089" y="3348822"/>
            <a:ext cx="264319" cy="285750"/>
          </a:xfrm>
          <a:prstGeom prst="rect">
            <a:avLst/>
          </a:prstGeom>
          <a:noFill/>
          <a:ln>
            <a:noFill/>
          </a:ln>
        </p:spPr>
      </p:pic>
      <p:sp>
        <p:nvSpPr>
          <p:cNvPr id="994" name="Google Shape;994;p11"/>
          <p:cNvSpPr/>
          <p:nvPr/>
        </p:nvSpPr>
        <p:spPr>
          <a:xfrm>
            <a:off x="2541732" y="3828879"/>
            <a:ext cx="442500" cy="442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5" name="Google Shape;995;p11"/>
          <p:cNvSpPr txBox="1"/>
          <p:nvPr/>
        </p:nvSpPr>
        <p:spPr>
          <a:xfrm>
            <a:off x="2379135" y="4289163"/>
            <a:ext cx="7677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latin typeface="Manrope"/>
                <a:ea typeface="Manrope"/>
                <a:cs typeface="Manrope"/>
                <a:sym typeface="Manrope"/>
              </a:rPr>
              <a:t>Containers</a:t>
            </a:r>
            <a:endParaRPr b="1" i="0" sz="1100" u="none" cap="none" strike="noStrike">
              <a:solidFill>
                <a:srgbClr val="000000"/>
              </a:solidFill>
              <a:latin typeface="Manrope"/>
              <a:ea typeface="Manrope"/>
              <a:cs typeface="Manrope"/>
              <a:sym typeface="Manrope"/>
            </a:endParaRPr>
          </a:p>
        </p:txBody>
      </p:sp>
      <p:pic>
        <p:nvPicPr>
          <p:cNvPr id="996" name="Google Shape;996;p11"/>
          <p:cNvPicPr preferRelativeResize="0"/>
          <p:nvPr/>
        </p:nvPicPr>
        <p:blipFill rotWithShape="1">
          <a:blip r:embed="rId20">
            <a:alphaModFix/>
          </a:blip>
          <a:srcRect b="0" l="0" r="0" t="0"/>
          <a:stretch/>
        </p:blipFill>
        <p:spPr>
          <a:xfrm>
            <a:off x="2620082" y="3903658"/>
            <a:ext cx="285750" cy="292894"/>
          </a:xfrm>
          <a:prstGeom prst="rect">
            <a:avLst/>
          </a:prstGeom>
          <a:noFill/>
          <a:ln>
            <a:noFill/>
          </a:ln>
        </p:spPr>
      </p:pic>
      <p:grpSp>
        <p:nvGrpSpPr>
          <p:cNvPr id="997" name="Google Shape;997;p11"/>
          <p:cNvGrpSpPr/>
          <p:nvPr/>
        </p:nvGrpSpPr>
        <p:grpSpPr>
          <a:xfrm>
            <a:off x="3974600" y="868625"/>
            <a:ext cx="4741650" cy="419000"/>
            <a:chOff x="942995" y="3297207"/>
            <a:chExt cx="6322200" cy="558667"/>
          </a:xfrm>
        </p:grpSpPr>
        <p:sp>
          <p:nvSpPr>
            <p:cNvPr id="998" name="Google Shape;998;p11"/>
            <p:cNvSpPr txBox="1"/>
            <p:nvPr/>
          </p:nvSpPr>
          <p:spPr>
            <a:xfrm>
              <a:off x="943001" y="3297207"/>
              <a:ext cx="5015100" cy="543900"/>
            </a:xfrm>
            <a:prstGeom prst="rect">
              <a:avLst/>
            </a:prstGeom>
            <a:noFill/>
            <a:ln>
              <a:noFill/>
            </a:ln>
          </p:spPr>
          <p:txBody>
            <a:bodyPr anchorCtr="0" anchor="t" bIns="34275" lIns="0"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anrope"/>
                  <a:ea typeface="Manrope"/>
                  <a:cs typeface="Manrope"/>
                  <a:sym typeface="Manrope"/>
                </a:rPr>
                <a:t>Cloud Infrastructure Entitlement Management</a:t>
              </a:r>
              <a:endParaRPr b="1" i="0" sz="1100" u="none" cap="none" strike="noStrike">
                <a:solidFill>
                  <a:schemeClr val="accent1"/>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Manrope"/>
                <a:ea typeface="Manrope"/>
                <a:cs typeface="Manrope"/>
                <a:sym typeface="Manrope"/>
              </a:endParaRPr>
            </a:p>
          </p:txBody>
        </p:sp>
        <p:sp>
          <p:nvSpPr>
            <p:cNvPr id="999" name="Google Shape;999;p11"/>
            <p:cNvSpPr txBox="1"/>
            <p:nvPr/>
          </p:nvSpPr>
          <p:spPr>
            <a:xfrm>
              <a:off x="942995" y="3578974"/>
              <a:ext cx="6322200" cy="276900"/>
            </a:xfrm>
            <a:prstGeom prst="rect">
              <a:avLst/>
            </a:prstGeom>
            <a:noFill/>
            <a:ln>
              <a:noFill/>
            </a:ln>
          </p:spPr>
          <p:txBody>
            <a:bodyPr anchorCtr="0" anchor="t" bIns="34275" lIns="0" spcFirstLastPara="1" rIns="68575" wrap="square" tIns="34275">
              <a:spAutoFit/>
            </a:bodyPr>
            <a:lstStyle/>
            <a:p>
              <a:pPr indent="0" lvl="0" marL="0" marR="0" rtl="0" algn="l">
                <a:lnSpc>
                  <a:spcPct val="133333"/>
                </a:lnSpc>
                <a:spcBef>
                  <a:spcPts val="0"/>
                </a:spcBef>
                <a:spcAft>
                  <a:spcPts val="0"/>
                </a:spcAft>
                <a:buClr>
                  <a:srgbClr val="000000"/>
                </a:buClr>
                <a:buSzPts val="900"/>
                <a:buFont typeface="Arial"/>
                <a:buNone/>
              </a:pPr>
              <a:r>
                <a:rPr b="0" i="0" lang="en-US" sz="900" u="none" cap="none" strike="noStrike">
                  <a:solidFill>
                    <a:schemeClr val="lt1"/>
                  </a:solidFill>
                  <a:latin typeface="Manrope"/>
                  <a:ea typeface="Manrope"/>
                  <a:cs typeface="Manrope"/>
                  <a:sym typeface="Manrope"/>
                </a:rPr>
                <a:t>• Entitlement Risk Management &amp; Permissions Analysis • IAM Policies • IDP Integrations</a:t>
              </a:r>
              <a:endParaRPr b="0" i="0" sz="1100" u="none" cap="none" strike="noStrike">
                <a:solidFill>
                  <a:srgbClr val="000000"/>
                </a:solidFill>
                <a:latin typeface="Manrope"/>
                <a:ea typeface="Manrope"/>
                <a:cs typeface="Manrope"/>
                <a:sym typeface="Manrope"/>
              </a:endParaRPr>
            </a:p>
          </p:txBody>
        </p:sp>
      </p:grpSp>
      <p:grpSp>
        <p:nvGrpSpPr>
          <p:cNvPr id="1000" name="Google Shape;1000;p11"/>
          <p:cNvGrpSpPr/>
          <p:nvPr/>
        </p:nvGrpSpPr>
        <p:grpSpPr>
          <a:xfrm>
            <a:off x="4321654" y="1427625"/>
            <a:ext cx="4830845" cy="410524"/>
            <a:chOff x="1024167" y="3310941"/>
            <a:chExt cx="6441128" cy="547366"/>
          </a:xfrm>
        </p:grpSpPr>
        <p:sp>
          <p:nvSpPr>
            <p:cNvPr id="1001" name="Google Shape;1001;p11"/>
            <p:cNvSpPr txBox="1"/>
            <p:nvPr/>
          </p:nvSpPr>
          <p:spPr>
            <a:xfrm>
              <a:off x="1024167" y="3310941"/>
              <a:ext cx="4881300" cy="318000"/>
            </a:xfrm>
            <a:prstGeom prst="rect">
              <a:avLst/>
            </a:prstGeom>
            <a:noFill/>
            <a:ln>
              <a:noFill/>
            </a:ln>
          </p:spPr>
          <p:txBody>
            <a:bodyPr anchorCtr="0" anchor="t" bIns="34275" lIns="0"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anrope"/>
                  <a:ea typeface="Manrope"/>
                  <a:cs typeface="Manrope"/>
                  <a:sym typeface="Manrope"/>
                </a:rPr>
                <a:t>Cloud Workload Protection</a:t>
              </a:r>
              <a:endParaRPr b="1" i="0" sz="1100" u="none" cap="none" strike="noStrike">
                <a:solidFill>
                  <a:schemeClr val="accent1"/>
                </a:solidFill>
                <a:latin typeface="Manrope"/>
                <a:ea typeface="Manrope"/>
                <a:cs typeface="Manrope"/>
                <a:sym typeface="Manrope"/>
              </a:endParaRPr>
            </a:p>
          </p:txBody>
        </p:sp>
        <p:sp>
          <p:nvSpPr>
            <p:cNvPr id="1002" name="Google Shape;1002;p11"/>
            <p:cNvSpPr txBox="1"/>
            <p:nvPr/>
          </p:nvSpPr>
          <p:spPr>
            <a:xfrm>
              <a:off x="1066295" y="3581407"/>
              <a:ext cx="6399000" cy="276900"/>
            </a:xfrm>
            <a:prstGeom prst="rect">
              <a:avLst/>
            </a:prstGeom>
            <a:noFill/>
            <a:ln>
              <a:noFill/>
            </a:ln>
          </p:spPr>
          <p:txBody>
            <a:bodyPr anchorCtr="0" anchor="t" bIns="34275" lIns="0" spcFirstLastPara="1" rIns="68575" wrap="square" tIns="34275">
              <a:spAutoFit/>
            </a:bodyPr>
            <a:lstStyle/>
            <a:p>
              <a:pPr indent="0" lvl="0" marL="0" marR="0" rtl="0" algn="l">
                <a:lnSpc>
                  <a:spcPct val="133333"/>
                </a:lnSpc>
                <a:spcBef>
                  <a:spcPts val="0"/>
                </a:spcBef>
                <a:spcAft>
                  <a:spcPts val="0"/>
                </a:spcAft>
                <a:buClr>
                  <a:srgbClr val="000000"/>
                </a:buClr>
                <a:buSzPts val="900"/>
                <a:buFont typeface="Arial"/>
                <a:buNone/>
              </a:pPr>
              <a:r>
                <a:rPr b="0" i="0" lang="en-US" sz="900" u="none" cap="none" strike="noStrike">
                  <a:solidFill>
                    <a:schemeClr val="lt1"/>
                  </a:solidFill>
                  <a:latin typeface="Manrope"/>
                  <a:ea typeface="Manrope"/>
                  <a:cs typeface="Manrope"/>
                  <a:sym typeface="Manrope"/>
                </a:rPr>
                <a:t>• Vulnerability Management • Workload Compliance • Log Inspection • Malware Analysis</a:t>
              </a:r>
              <a:endParaRPr b="0" i="0" sz="1100" u="none" cap="none" strike="noStrike">
                <a:solidFill>
                  <a:srgbClr val="000000"/>
                </a:solidFill>
                <a:latin typeface="Manrope"/>
                <a:ea typeface="Manrope"/>
                <a:cs typeface="Manrope"/>
                <a:sym typeface="Manrope"/>
              </a:endParaRPr>
            </a:p>
          </p:txBody>
        </p:sp>
      </p:grpSp>
      <p:grpSp>
        <p:nvGrpSpPr>
          <p:cNvPr id="1003" name="Google Shape;1003;p11"/>
          <p:cNvGrpSpPr/>
          <p:nvPr/>
        </p:nvGrpSpPr>
        <p:grpSpPr>
          <a:xfrm>
            <a:off x="5399815" y="2993688"/>
            <a:ext cx="3761326" cy="419000"/>
            <a:chOff x="942982" y="3174024"/>
            <a:chExt cx="5015102" cy="558667"/>
          </a:xfrm>
        </p:grpSpPr>
        <p:sp>
          <p:nvSpPr>
            <p:cNvPr id="1004" name="Google Shape;1004;p11"/>
            <p:cNvSpPr txBox="1"/>
            <p:nvPr/>
          </p:nvSpPr>
          <p:spPr>
            <a:xfrm>
              <a:off x="942982" y="3174024"/>
              <a:ext cx="3568200" cy="318000"/>
            </a:xfrm>
            <a:prstGeom prst="rect">
              <a:avLst/>
            </a:prstGeom>
            <a:noFill/>
            <a:ln>
              <a:noFill/>
            </a:ln>
          </p:spPr>
          <p:txBody>
            <a:bodyPr anchorCtr="0" anchor="t" bIns="34275" lIns="0"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anrope"/>
                  <a:ea typeface="Manrope"/>
                  <a:cs typeface="Manrope"/>
                  <a:sym typeface="Manrope"/>
                </a:rPr>
                <a:t>Data Security Posture Management</a:t>
              </a:r>
              <a:endParaRPr b="1" i="0" sz="1100" u="none" cap="none" strike="noStrike">
                <a:solidFill>
                  <a:schemeClr val="accent1"/>
                </a:solidFill>
                <a:latin typeface="Manrope"/>
                <a:ea typeface="Manrope"/>
                <a:cs typeface="Manrope"/>
                <a:sym typeface="Manrope"/>
              </a:endParaRPr>
            </a:p>
          </p:txBody>
        </p:sp>
        <p:sp>
          <p:nvSpPr>
            <p:cNvPr id="1005" name="Google Shape;1005;p11"/>
            <p:cNvSpPr txBox="1"/>
            <p:nvPr/>
          </p:nvSpPr>
          <p:spPr>
            <a:xfrm>
              <a:off x="942984" y="3455791"/>
              <a:ext cx="5015100" cy="276900"/>
            </a:xfrm>
            <a:prstGeom prst="rect">
              <a:avLst/>
            </a:prstGeom>
            <a:noFill/>
            <a:ln>
              <a:noFill/>
            </a:ln>
          </p:spPr>
          <p:txBody>
            <a:bodyPr anchorCtr="0" anchor="t" bIns="34275" lIns="0" spcFirstLastPara="1" rIns="68575" wrap="square" tIns="34275">
              <a:spAutoFit/>
            </a:bodyPr>
            <a:lstStyle/>
            <a:p>
              <a:pPr indent="0" lvl="0" marL="0" marR="0" rtl="0" algn="l">
                <a:lnSpc>
                  <a:spcPct val="133333"/>
                </a:lnSpc>
                <a:spcBef>
                  <a:spcPts val="0"/>
                </a:spcBef>
                <a:spcAft>
                  <a:spcPts val="0"/>
                </a:spcAft>
                <a:buClr>
                  <a:srgbClr val="000000"/>
                </a:buClr>
                <a:buSzPts val="900"/>
                <a:buFont typeface="Arial"/>
                <a:buNone/>
              </a:pPr>
              <a:r>
                <a:rPr b="0" i="0" lang="en-US" sz="900" u="none" cap="none" strike="noStrike">
                  <a:solidFill>
                    <a:schemeClr val="lt1"/>
                  </a:solidFill>
                  <a:latin typeface="Manrope"/>
                  <a:ea typeface="Manrope"/>
                  <a:cs typeface="Manrope"/>
                  <a:sym typeface="Manrope"/>
                </a:rPr>
                <a:t>• PII Analysis • Exposure Scanning • Asset Inventory</a:t>
              </a:r>
              <a:endParaRPr b="0" i="0" sz="1100" u="none" cap="none" strike="noStrike">
                <a:solidFill>
                  <a:srgbClr val="000000"/>
                </a:solidFill>
                <a:latin typeface="Manrope"/>
                <a:ea typeface="Manrope"/>
                <a:cs typeface="Manrope"/>
                <a:sym typeface="Manrope"/>
              </a:endParaRPr>
            </a:p>
          </p:txBody>
        </p:sp>
      </p:grpSp>
      <p:grpSp>
        <p:nvGrpSpPr>
          <p:cNvPr id="1006" name="Google Shape;1006;p11"/>
          <p:cNvGrpSpPr/>
          <p:nvPr/>
        </p:nvGrpSpPr>
        <p:grpSpPr>
          <a:xfrm>
            <a:off x="5097765" y="2484525"/>
            <a:ext cx="3761326" cy="419000"/>
            <a:chOff x="942982" y="3297207"/>
            <a:chExt cx="5015102" cy="558667"/>
          </a:xfrm>
        </p:grpSpPr>
        <p:sp>
          <p:nvSpPr>
            <p:cNvPr id="1007" name="Google Shape;1007;p11"/>
            <p:cNvSpPr txBox="1"/>
            <p:nvPr/>
          </p:nvSpPr>
          <p:spPr>
            <a:xfrm>
              <a:off x="942982" y="3297207"/>
              <a:ext cx="3568200" cy="543900"/>
            </a:xfrm>
            <a:prstGeom prst="rect">
              <a:avLst/>
            </a:prstGeom>
            <a:noFill/>
            <a:ln>
              <a:noFill/>
            </a:ln>
          </p:spPr>
          <p:txBody>
            <a:bodyPr anchorCtr="0" anchor="t" bIns="34275" lIns="0"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anrope"/>
                  <a:ea typeface="Manrope"/>
                  <a:cs typeface="Manrope"/>
                  <a:sym typeface="Manrope"/>
                </a:rPr>
                <a:t>Shift Left Security</a:t>
              </a:r>
              <a:endParaRPr b="1" i="0" sz="1100" u="none" cap="none" strike="noStrike">
                <a:solidFill>
                  <a:schemeClr val="accent1"/>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Manrope"/>
                <a:ea typeface="Manrope"/>
                <a:cs typeface="Manrope"/>
                <a:sym typeface="Manrope"/>
              </a:endParaRPr>
            </a:p>
          </p:txBody>
        </p:sp>
        <p:sp>
          <p:nvSpPr>
            <p:cNvPr id="1008" name="Google Shape;1008;p11"/>
            <p:cNvSpPr txBox="1"/>
            <p:nvPr/>
          </p:nvSpPr>
          <p:spPr>
            <a:xfrm>
              <a:off x="942984" y="3578974"/>
              <a:ext cx="5015100" cy="276900"/>
            </a:xfrm>
            <a:prstGeom prst="rect">
              <a:avLst/>
            </a:prstGeom>
            <a:noFill/>
            <a:ln>
              <a:noFill/>
            </a:ln>
          </p:spPr>
          <p:txBody>
            <a:bodyPr anchorCtr="0" anchor="t" bIns="34275" lIns="0" spcFirstLastPara="1" rIns="68575" wrap="square" tIns="34275">
              <a:spAutoFit/>
            </a:bodyPr>
            <a:lstStyle/>
            <a:p>
              <a:pPr indent="0" lvl="0" marL="0" marR="0" rtl="0" algn="l">
                <a:lnSpc>
                  <a:spcPct val="133333"/>
                </a:lnSpc>
                <a:spcBef>
                  <a:spcPts val="0"/>
                </a:spcBef>
                <a:spcAft>
                  <a:spcPts val="0"/>
                </a:spcAft>
                <a:buClr>
                  <a:srgbClr val="000000"/>
                </a:buClr>
                <a:buSzPts val="900"/>
                <a:buFont typeface="Arial"/>
                <a:buNone/>
              </a:pPr>
              <a:r>
                <a:rPr b="0" i="0" lang="en-US" sz="900" u="none" cap="none" strike="noStrike">
                  <a:solidFill>
                    <a:schemeClr val="lt1"/>
                  </a:solidFill>
                  <a:latin typeface="Manrope"/>
                  <a:ea typeface="Manrope"/>
                  <a:cs typeface="Manrope"/>
                  <a:sym typeface="Manrope"/>
                </a:rPr>
                <a:t>• Container Image Scanning • IaC Scanning • CI/CD Integrations</a:t>
              </a:r>
              <a:endParaRPr b="0" i="0" sz="1100" u="none" cap="none" strike="noStrike">
                <a:solidFill>
                  <a:srgbClr val="000000"/>
                </a:solidFill>
                <a:latin typeface="Manrope"/>
                <a:ea typeface="Manrope"/>
                <a:cs typeface="Manrope"/>
                <a:sym typeface="Manrope"/>
              </a:endParaRPr>
            </a:p>
          </p:txBody>
        </p:sp>
      </p:grpSp>
      <p:grpSp>
        <p:nvGrpSpPr>
          <p:cNvPr id="1009" name="Google Shape;1009;p11"/>
          <p:cNvGrpSpPr/>
          <p:nvPr/>
        </p:nvGrpSpPr>
        <p:grpSpPr>
          <a:xfrm>
            <a:off x="5723190" y="3559788"/>
            <a:ext cx="3761326" cy="419000"/>
            <a:chOff x="942982" y="3297207"/>
            <a:chExt cx="5015102" cy="558667"/>
          </a:xfrm>
        </p:grpSpPr>
        <p:sp>
          <p:nvSpPr>
            <p:cNvPr id="1010" name="Google Shape;1010;p11"/>
            <p:cNvSpPr txBox="1"/>
            <p:nvPr/>
          </p:nvSpPr>
          <p:spPr>
            <a:xfrm>
              <a:off x="942982" y="3297207"/>
              <a:ext cx="3568200" cy="318000"/>
            </a:xfrm>
            <a:prstGeom prst="rect">
              <a:avLst/>
            </a:prstGeom>
            <a:noFill/>
            <a:ln>
              <a:noFill/>
            </a:ln>
          </p:spPr>
          <p:txBody>
            <a:bodyPr anchorCtr="0" anchor="t" bIns="34275" lIns="0"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anrope"/>
                  <a:ea typeface="Manrope"/>
                  <a:cs typeface="Manrope"/>
                  <a:sym typeface="Manrope"/>
                </a:rPr>
                <a:t>Cloud Detection &amp; Response</a:t>
              </a:r>
              <a:endParaRPr b="1" i="0" sz="1100" u="none" cap="none" strike="noStrike">
                <a:solidFill>
                  <a:schemeClr val="accent1"/>
                </a:solidFill>
                <a:latin typeface="Manrope"/>
                <a:ea typeface="Manrope"/>
                <a:cs typeface="Manrope"/>
                <a:sym typeface="Manrope"/>
              </a:endParaRPr>
            </a:p>
          </p:txBody>
        </p:sp>
        <p:sp>
          <p:nvSpPr>
            <p:cNvPr id="1011" name="Google Shape;1011;p11"/>
            <p:cNvSpPr txBox="1"/>
            <p:nvPr/>
          </p:nvSpPr>
          <p:spPr>
            <a:xfrm>
              <a:off x="942984" y="3578974"/>
              <a:ext cx="5015100" cy="276900"/>
            </a:xfrm>
            <a:prstGeom prst="rect">
              <a:avLst/>
            </a:prstGeom>
            <a:noFill/>
            <a:ln>
              <a:noFill/>
            </a:ln>
          </p:spPr>
          <p:txBody>
            <a:bodyPr anchorCtr="0" anchor="t" bIns="34275" lIns="0" spcFirstLastPara="1" rIns="68575" wrap="square" tIns="34275">
              <a:spAutoFit/>
            </a:bodyPr>
            <a:lstStyle/>
            <a:p>
              <a:pPr indent="0" lvl="0" marL="0" marR="0" rtl="0" algn="l">
                <a:lnSpc>
                  <a:spcPct val="133333"/>
                </a:lnSpc>
                <a:spcBef>
                  <a:spcPts val="0"/>
                </a:spcBef>
                <a:spcAft>
                  <a:spcPts val="0"/>
                </a:spcAft>
                <a:buClr>
                  <a:srgbClr val="000000"/>
                </a:buClr>
                <a:buSzPts val="900"/>
                <a:buFont typeface="Arial"/>
                <a:buNone/>
              </a:pPr>
              <a:r>
                <a:rPr b="0" i="0" lang="en-US" sz="900" u="none" cap="none" strike="noStrike">
                  <a:solidFill>
                    <a:schemeClr val="lt1"/>
                  </a:solidFill>
                  <a:latin typeface="Manrope"/>
                  <a:ea typeface="Manrope"/>
                  <a:cs typeface="Manrope"/>
                  <a:sym typeface="Manrope"/>
                </a:rPr>
                <a:t>• Attack Path Analysis • Agentless Breach Detection</a:t>
              </a:r>
              <a:endParaRPr b="0" i="0" sz="1100" u="none" cap="none" strike="noStrike">
                <a:solidFill>
                  <a:srgbClr val="000000"/>
                </a:solidFill>
                <a:latin typeface="Manrope"/>
                <a:ea typeface="Manrope"/>
                <a:cs typeface="Manrope"/>
                <a:sym typeface="Manrope"/>
              </a:endParaRPr>
            </a:p>
          </p:txBody>
        </p:sp>
      </p:grpSp>
      <p:grpSp>
        <p:nvGrpSpPr>
          <p:cNvPr id="1012" name="Google Shape;1012;p11"/>
          <p:cNvGrpSpPr/>
          <p:nvPr/>
        </p:nvGrpSpPr>
        <p:grpSpPr>
          <a:xfrm>
            <a:off x="6040565" y="4036475"/>
            <a:ext cx="3761326" cy="419000"/>
            <a:chOff x="942982" y="3297207"/>
            <a:chExt cx="5015102" cy="558667"/>
          </a:xfrm>
        </p:grpSpPr>
        <p:sp>
          <p:nvSpPr>
            <p:cNvPr id="1013" name="Google Shape;1013;p11"/>
            <p:cNvSpPr txBox="1"/>
            <p:nvPr/>
          </p:nvSpPr>
          <p:spPr>
            <a:xfrm>
              <a:off x="942982" y="3297207"/>
              <a:ext cx="3568200" cy="318000"/>
            </a:xfrm>
            <a:prstGeom prst="rect">
              <a:avLst/>
            </a:prstGeom>
            <a:noFill/>
            <a:ln>
              <a:noFill/>
            </a:ln>
          </p:spPr>
          <p:txBody>
            <a:bodyPr anchorCtr="0" anchor="t" bIns="34275" lIns="0"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anrope"/>
                  <a:ea typeface="Manrope"/>
                  <a:cs typeface="Manrope"/>
                  <a:sym typeface="Manrope"/>
                </a:rPr>
                <a:t>API Security</a:t>
              </a:r>
              <a:endParaRPr b="1" i="0" sz="1100" u="none" cap="none" strike="noStrike">
                <a:solidFill>
                  <a:schemeClr val="accent1"/>
                </a:solidFill>
                <a:latin typeface="Manrope"/>
                <a:ea typeface="Manrope"/>
                <a:cs typeface="Manrope"/>
                <a:sym typeface="Manrope"/>
              </a:endParaRPr>
            </a:p>
          </p:txBody>
        </p:sp>
        <p:sp>
          <p:nvSpPr>
            <p:cNvPr id="1014" name="Google Shape;1014;p11"/>
            <p:cNvSpPr txBox="1"/>
            <p:nvPr/>
          </p:nvSpPr>
          <p:spPr>
            <a:xfrm>
              <a:off x="942984" y="3578974"/>
              <a:ext cx="5015100" cy="276900"/>
            </a:xfrm>
            <a:prstGeom prst="rect">
              <a:avLst/>
            </a:prstGeom>
            <a:noFill/>
            <a:ln>
              <a:noFill/>
            </a:ln>
          </p:spPr>
          <p:txBody>
            <a:bodyPr anchorCtr="0" anchor="t" bIns="34275" lIns="0" spcFirstLastPara="1" rIns="68575" wrap="square" tIns="34275">
              <a:spAutoFit/>
            </a:bodyPr>
            <a:lstStyle/>
            <a:p>
              <a:pPr indent="-120650" lvl="0" marL="127000" marR="0" rtl="0" algn="l">
                <a:lnSpc>
                  <a:spcPct val="133333"/>
                </a:lnSpc>
                <a:spcBef>
                  <a:spcPts val="0"/>
                </a:spcBef>
                <a:spcAft>
                  <a:spcPts val="0"/>
                </a:spcAft>
                <a:buClr>
                  <a:srgbClr val="FFFFFF"/>
                </a:buClr>
                <a:buSzPts val="900"/>
                <a:buFont typeface="Manrope"/>
                <a:buChar char="•"/>
              </a:pPr>
              <a:r>
                <a:rPr b="0" i="0" lang="en-US" sz="900" u="none" cap="none" strike="noStrike">
                  <a:solidFill>
                    <a:srgbClr val="FFFFFF"/>
                  </a:solidFill>
                  <a:latin typeface="Manrope"/>
                  <a:ea typeface="Manrope"/>
                  <a:cs typeface="Manrope"/>
                  <a:sym typeface="Manrope"/>
                </a:rPr>
                <a:t>API Inventory </a:t>
              </a:r>
              <a:r>
                <a:rPr b="0" i="0" lang="en-US" sz="900" u="none" cap="none" strike="noStrike">
                  <a:solidFill>
                    <a:schemeClr val="lt1"/>
                  </a:solidFill>
                  <a:latin typeface="Manrope"/>
                  <a:ea typeface="Manrope"/>
                  <a:cs typeface="Manrope"/>
                  <a:sym typeface="Manrope"/>
                </a:rPr>
                <a:t>• Exposure Identification &amp; Risk Analysis</a:t>
              </a:r>
              <a:r>
                <a:rPr b="0" i="0" lang="en-US" sz="900" u="none" cap="none" strike="noStrike">
                  <a:solidFill>
                    <a:srgbClr val="FFFFFF"/>
                  </a:solidFill>
                  <a:latin typeface="Manrope"/>
                  <a:ea typeface="Manrope"/>
                  <a:cs typeface="Manrope"/>
                  <a:sym typeface="Manrope"/>
                </a:rPr>
                <a:t> </a:t>
              </a:r>
              <a:endParaRPr b="0" i="0" sz="1100" u="none" cap="none" strike="noStrike">
                <a:solidFill>
                  <a:srgbClr val="000000"/>
                </a:solidFill>
                <a:latin typeface="Manrope"/>
                <a:ea typeface="Manrope"/>
                <a:cs typeface="Manrope"/>
                <a:sym typeface="Manrope"/>
              </a:endParaRPr>
            </a:p>
          </p:txBody>
        </p:sp>
      </p:grpSp>
      <p:grpSp>
        <p:nvGrpSpPr>
          <p:cNvPr id="1015" name="Google Shape;1015;p11"/>
          <p:cNvGrpSpPr/>
          <p:nvPr/>
        </p:nvGrpSpPr>
        <p:grpSpPr>
          <a:xfrm>
            <a:off x="4694992" y="1950925"/>
            <a:ext cx="3761325" cy="419000"/>
            <a:chOff x="942984" y="3297207"/>
            <a:chExt cx="5015100" cy="558667"/>
          </a:xfrm>
        </p:grpSpPr>
        <p:sp>
          <p:nvSpPr>
            <p:cNvPr id="1016" name="Google Shape;1016;p11"/>
            <p:cNvSpPr txBox="1"/>
            <p:nvPr/>
          </p:nvSpPr>
          <p:spPr>
            <a:xfrm>
              <a:off x="943000" y="3297207"/>
              <a:ext cx="4881300" cy="318000"/>
            </a:xfrm>
            <a:prstGeom prst="rect">
              <a:avLst/>
            </a:prstGeom>
            <a:noFill/>
            <a:ln>
              <a:noFill/>
            </a:ln>
          </p:spPr>
          <p:txBody>
            <a:bodyPr anchorCtr="0" anchor="t" bIns="34275" lIns="0"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anrope"/>
                  <a:ea typeface="Manrope"/>
                  <a:cs typeface="Manrope"/>
                  <a:sym typeface="Manrope"/>
                </a:rPr>
                <a:t>Kubernetes Security Posture Management</a:t>
              </a:r>
              <a:endParaRPr b="1" i="0" sz="1100" u="none" cap="none" strike="noStrike">
                <a:solidFill>
                  <a:schemeClr val="accent1"/>
                </a:solidFill>
                <a:latin typeface="Manrope"/>
                <a:ea typeface="Manrope"/>
                <a:cs typeface="Manrope"/>
                <a:sym typeface="Manrope"/>
              </a:endParaRPr>
            </a:p>
          </p:txBody>
        </p:sp>
        <p:sp>
          <p:nvSpPr>
            <p:cNvPr id="1017" name="Google Shape;1017;p11"/>
            <p:cNvSpPr txBox="1"/>
            <p:nvPr/>
          </p:nvSpPr>
          <p:spPr>
            <a:xfrm>
              <a:off x="942984" y="3578974"/>
              <a:ext cx="5015100" cy="276900"/>
            </a:xfrm>
            <a:prstGeom prst="rect">
              <a:avLst/>
            </a:prstGeom>
            <a:noFill/>
            <a:ln>
              <a:noFill/>
            </a:ln>
          </p:spPr>
          <p:txBody>
            <a:bodyPr anchorCtr="0" anchor="t" bIns="34275" lIns="0" spcFirstLastPara="1" rIns="68575" wrap="square" tIns="34275">
              <a:spAutoFit/>
            </a:bodyPr>
            <a:lstStyle/>
            <a:p>
              <a:pPr indent="-120650" lvl="0" marL="127000" marR="0" rtl="0" algn="l">
                <a:lnSpc>
                  <a:spcPct val="133333"/>
                </a:lnSpc>
                <a:spcBef>
                  <a:spcPts val="0"/>
                </a:spcBef>
                <a:spcAft>
                  <a:spcPts val="0"/>
                </a:spcAft>
                <a:buClr>
                  <a:srgbClr val="FFFFFF"/>
                </a:buClr>
                <a:buSzPts val="900"/>
                <a:buFont typeface="Manrope"/>
                <a:buChar char="•"/>
              </a:pPr>
              <a:r>
                <a:rPr b="0" i="0" lang="en-US" sz="900" u="none" cap="none" strike="noStrike">
                  <a:solidFill>
                    <a:srgbClr val="FFFFFF"/>
                  </a:solidFill>
                  <a:latin typeface="Manrope"/>
                  <a:ea typeface="Manrope"/>
                  <a:cs typeface="Manrope"/>
                  <a:sym typeface="Manrope"/>
                </a:rPr>
                <a:t>K8s Benchmarks and Compliance </a:t>
              </a:r>
              <a:r>
                <a:rPr b="0" i="0" lang="en-US" sz="900" u="none" cap="none" strike="noStrike">
                  <a:solidFill>
                    <a:schemeClr val="lt1"/>
                  </a:solidFill>
                  <a:latin typeface="Manrope"/>
                  <a:ea typeface="Manrope"/>
                  <a:cs typeface="Manrope"/>
                  <a:sym typeface="Manrope"/>
                </a:rPr>
                <a:t>• K8s Control Plane Assessment</a:t>
              </a:r>
              <a:endParaRPr b="0" i="0" sz="1100" u="none" cap="none" strike="noStrike">
                <a:solidFill>
                  <a:srgbClr val="000000"/>
                </a:solidFill>
                <a:latin typeface="Manrope"/>
                <a:ea typeface="Manrope"/>
                <a:cs typeface="Manrope"/>
                <a:sym typeface="Manrope"/>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EFC"/>
        </a:solidFill>
      </p:bgPr>
    </p:bg>
    <p:spTree>
      <p:nvGrpSpPr>
        <p:cNvPr id="1021" name="Shape 1021"/>
        <p:cNvGrpSpPr/>
        <p:nvPr/>
      </p:nvGrpSpPr>
      <p:grpSpPr>
        <a:xfrm>
          <a:off x="0" y="0"/>
          <a:ext cx="0" cy="0"/>
          <a:chOff x="0" y="0"/>
          <a:chExt cx="0" cy="0"/>
        </a:xfrm>
      </p:grpSpPr>
      <p:sp>
        <p:nvSpPr>
          <p:cNvPr id="1022" name="Google Shape;1022;p12"/>
          <p:cNvSpPr/>
          <p:nvPr/>
        </p:nvSpPr>
        <p:spPr>
          <a:xfrm>
            <a:off x="3726300" y="310250"/>
            <a:ext cx="3793800" cy="3793800"/>
          </a:xfrm>
          <a:prstGeom prst="ellipse">
            <a:avLst/>
          </a:prstGeom>
          <a:solidFill>
            <a:srgbClr val="BED7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2"/>
          <p:cNvSpPr/>
          <p:nvPr/>
        </p:nvSpPr>
        <p:spPr>
          <a:xfrm>
            <a:off x="3653075" y="212700"/>
            <a:ext cx="3793800" cy="3793800"/>
          </a:xfrm>
          <a:prstGeom prst="ellipse">
            <a:avLst/>
          </a:prstGeom>
          <a:noFill/>
          <a:ln cap="flat" cmpd="sng" w="9525">
            <a:solidFill>
              <a:srgbClr val="0080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2"/>
          <p:cNvSpPr txBox="1"/>
          <p:nvPr>
            <p:ph idx="12" type="sldNum"/>
          </p:nvPr>
        </p:nvSpPr>
        <p:spPr>
          <a:xfrm>
            <a:off x="8788140" y="4852351"/>
            <a:ext cx="411600" cy="13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00"/>
              <a:buNone/>
            </a:pPr>
            <a:fld id="{00000000-1234-1234-1234-123412341234}" type="slidenum">
              <a:rPr lang="en-US"/>
              <a:t>‹#›</a:t>
            </a:fld>
            <a:endParaRPr/>
          </a:p>
        </p:txBody>
      </p:sp>
      <p:cxnSp>
        <p:nvCxnSpPr>
          <p:cNvPr id="1025" name="Google Shape;1025;p12"/>
          <p:cNvCxnSpPr/>
          <p:nvPr/>
        </p:nvCxnSpPr>
        <p:spPr>
          <a:xfrm flipH="1">
            <a:off x="346750" y="2245450"/>
            <a:ext cx="7200" cy="2898000"/>
          </a:xfrm>
          <a:prstGeom prst="straightConnector1">
            <a:avLst/>
          </a:prstGeom>
          <a:noFill/>
          <a:ln cap="flat" cmpd="sng" w="9525">
            <a:solidFill>
              <a:schemeClr val="accent1"/>
            </a:solidFill>
            <a:prstDash val="dot"/>
            <a:round/>
            <a:headEnd len="sm" w="sm" type="none"/>
            <a:tailEnd len="sm" w="sm" type="none"/>
          </a:ln>
        </p:spPr>
      </p:cxnSp>
      <p:sp>
        <p:nvSpPr>
          <p:cNvPr id="1026" name="Google Shape;1026;p12"/>
          <p:cNvSpPr txBox="1"/>
          <p:nvPr/>
        </p:nvSpPr>
        <p:spPr>
          <a:xfrm>
            <a:off x="616551" y="2348325"/>
            <a:ext cx="29085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12376"/>
                </a:solidFill>
                <a:latin typeface="Manrope"/>
                <a:ea typeface="Manrope"/>
                <a:cs typeface="Manrope"/>
                <a:sym typeface="Manrope"/>
              </a:rPr>
              <a:t>Agentless coverage</a:t>
            </a:r>
            <a:r>
              <a:rPr b="0" i="0" lang="en-US" sz="1100" u="none" cap="none" strike="noStrike">
                <a:solidFill>
                  <a:srgbClr val="012376"/>
                </a:solidFill>
                <a:latin typeface="Manrope"/>
                <a:ea typeface="Manrope"/>
                <a:cs typeface="Manrope"/>
                <a:sym typeface="Manrope"/>
              </a:rPr>
              <a:t> across cloud control plane, data, workloads, and identities</a:t>
            </a:r>
            <a:endParaRPr b="0" i="0" sz="1100" u="none" cap="none" strike="noStrike">
              <a:solidFill>
                <a:srgbClr val="012376"/>
              </a:solidFill>
              <a:latin typeface="Manrope"/>
              <a:ea typeface="Manrope"/>
              <a:cs typeface="Manrope"/>
              <a:sym typeface="Manrope"/>
            </a:endParaRPr>
          </a:p>
        </p:txBody>
      </p:sp>
      <p:sp>
        <p:nvSpPr>
          <p:cNvPr id="1027" name="Google Shape;1027;p12"/>
          <p:cNvSpPr txBox="1"/>
          <p:nvPr/>
        </p:nvSpPr>
        <p:spPr>
          <a:xfrm>
            <a:off x="616676" y="2836384"/>
            <a:ext cx="2908500" cy="84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450"/>
              </a:spcBef>
              <a:spcAft>
                <a:spcPts val="0"/>
              </a:spcAft>
              <a:buClr>
                <a:srgbClr val="000000"/>
              </a:buClr>
              <a:buSzPts val="1100"/>
              <a:buFont typeface="Arial"/>
              <a:buNone/>
            </a:pPr>
            <a:r>
              <a:rPr b="1" i="0" lang="en-US" sz="1100" u="none" cap="none" strike="noStrike">
                <a:solidFill>
                  <a:srgbClr val="012376"/>
                </a:solidFill>
                <a:latin typeface="Manrope"/>
                <a:ea typeface="Manrope"/>
                <a:cs typeface="Manrope"/>
                <a:sym typeface="Manrope"/>
              </a:rPr>
              <a:t>Continuous monitoring and compliance</a:t>
            </a:r>
            <a:r>
              <a:rPr b="0" i="0" lang="en-US" sz="1100" u="none" cap="none" strike="noStrike">
                <a:solidFill>
                  <a:srgbClr val="012376"/>
                </a:solidFill>
                <a:latin typeface="Manrope"/>
                <a:ea typeface="Manrope"/>
                <a:cs typeface="Manrope"/>
                <a:sym typeface="Manrope"/>
              </a:rPr>
              <a:t>, with pre-built and customizable compliance for top government compliance regimes, including NIST CSF, NIST SP 800-53, </a:t>
            </a:r>
            <a:br>
              <a:rPr b="0" i="0" lang="en-US" sz="1100" u="none" cap="none" strike="noStrike">
                <a:solidFill>
                  <a:srgbClr val="012376"/>
                </a:solidFill>
                <a:latin typeface="Manrope"/>
                <a:ea typeface="Manrope"/>
                <a:cs typeface="Manrope"/>
                <a:sym typeface="Manrope"/>
              </a:rPr>
            </a:br>
            <a:r>
              <a:rPr b="0" i="0" lang="en-US" sz="1100" u="none" cap="none" strike="noStrike">
                <a:solidFill>
                  <a:srgbClr val="012376"/>
                </a:solidFill>
                <a:latin typeface="Manrope"/>
                <a:ea typeface="Manrope"/>
                <a:cs typeface="Manrope"/>
                <a:sym typeface="Manrope"/>
              </a:rPr>
              <a:t>ISO 27001, and CIS Benchmarks</a:t>
            </a:r>
            <a:endParaRPr b="0" i="0" sz="1100" u="none" cap="none" strike="noStrike">
              <a:solidFill>
                <a:srgbClr val="012376"/>
              </a:solidFill>
              <a:latin typeface="Manrope"/>
              <a:ea typeface="Manrope"/>
              <a:cs typeface="Manrope"/>
              <a:sym typeface="Manrope"/>
            </a:endParaRPr>
          </a:p>
        </p:txBody>
      </p:sp>
      <p:sp>
        <p:nvSpPr>
          <p:cNvPr id="1028" name="Google Shape;1028;p12"/>
          <p:cNvSpPr txBox="1"/>
          <p:nvPr/>
        </p:nvSpPr>
        <p:spPr>
          <a:xfrm>
            <a:off x="610026" y="3868278"/>
            <a:ext cx="28602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12376"/>
                </a:solidFill>
                <a:latin typeface="Manrope"/>
                <a:ea typeface="Manrope"/>
                <a:cs typeface="Manrope"/>
                <a:sym typeface="Manrope"/>
              </a:rPr>
              <a:t>Orca’s FedRAMP Platform</a:t>
            </a:r>
            <a:r>
              <a:rPr b="0" i="0" lang="en-US" sz="1100" u="none" cap="none" strike="noStrike">
                <a:solidFill>
                  <a:srgbClr val="012376"/>
                </a:solidFill>
                <a:latin typeface="Manrope"/>
                <a:ea typeface="Manrope"/>
                <a:cs typeface="Manrope"/>
                <a:sym typeface="Manrope"/>
              </a:rPr>
              <a:t> covers AWS and Azure, with current support for AWS GovCloud and Azure Government</a:t>
            </a:r>
            <a:endParaRPr b="0" i="0" sz="1100" u="none" cap="none" strike="noStrike">
              <a:solidFill>
                <a:srgbClr val="012376"/>
              </a:solidFill>
              <a:latin typeface="Manrope"/>
              <a:ea typeface="Manrope"/>
              <a:cs typeface="Manrope"/>
              <a:sym typeface="Manrope"/>
            </a:endParaRPr>
          </a:p>
        </p:txBody>
      </p:sp>
      <p:sp>
        <p:nvSpPr>
          <p:cNvPr id="1029" name="Google Shape;1029;p12"/>
          <p:cNvSpPr txBox="1"/>
          <p:nvPr/>
        </p:nvSpPr>
        <p:spPr>
          <a:xfrm>
            <a:off x="407275" y="723167"/>
            <a:ext cx="3117900" cy="133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1400"/>
              <a:buFont typeface="Arial"/>
              <a:buNone/>
            </a:pPr>
            <a:r>
              <a:rPr b="1" i="0" lang="en-US" sz="2900" u="none" cap="none" strike="noStrike">
                <a:solidFill>
                  <a:schemeClr val="accent1"/>
                </a:solidFill>
                <a:latin typeface="Manrope"/>
                <a:ea typeface="Manrope"/>
                <a:cs typeface="Manrope"/>
                <a:sym typeface="Manrope"/>
              </a:rPr>
              <a:t>Officially FedRAMP </a:t>
            </a:r>
            <a:endParaRPr b="1" i="0" sz="2900" u="none" cap="none" strike="noStrike">
              <a:solidFill>
                <a:schemeClr val="accent1"/>
              </a:solidFill>
              <a:latin typeface="Manrope"/>
              <a:ea typeface="Manrope"/>
              <a:cs typeface="Manrope"/>
              <a:sym typeface="Manrope"/>
            </a:endParaRPr>
          </a:p>
          <a:p>
            <a:pPr indent="0" lvl="0" marL="0" marR="0" rtl="0" algn="l">
              <a:lnSpc>
                <a:spcPct val="100000"/>
              </a:lnSpc>
              <a:spcBef>
                <a:spcPts val="0"/>
              </a:spcBef>
              <a:spcAft>
                <a:spcPts val="0"/>
              </a:spcAft>
              <a:buClr>
                <a:schemeClr val="accent5"/>
              </a:buClr>
              <a:buSzPts val="1400"/>
              <a:buFont typeface="Arial"/>
              <a:buNone/>
            </a:pPr>
            <a:r>
              <a:rPr b="1" i="0" lang="en-US" sz="2900" u="none" cap="none" strike="noStrike">
                <a:solidFill>
                  <a:schemeClr val="accent1"/>
                </a:solidFill>
                <a:latin typeface="Manrope"/>
                <a:ea typeface="Manrope"/>
                <a:cs typeface="Manrope"/>
                <a:sym typeface="Manrope"/>
              </a:rPr>
              <a:t>Ready</a:t>
            </a:r>
            <a:endParaRPr b="1" i="0" sz="500" u="none" cap="none" strike="noStrike">
              <a:solidFill>
                <a:schemeClr val="accent1"/>
              </a:solidFill>
              <a:latin typeface="Manrope"/>
              <a:ea typeface="Manrope"/>
              <a:cs typeface="Manrope"/>
              <a:sym typeface="Manrope"/>
            </a:endParaRPr>
          </a:p>
        </p:txBody>
      </p:sp>
      <p:sp>
        <p:nvSpPr>
          <p:cNvPr id="1030" name="Google Shape;1030;p12"/>
          <p:cNvSpPr txBox="1"/>
          <p:nvPr>
            <p:ph idx="1" type="body"/>
          </p:nvPr>
        </p:nvSpPr>
        <p:spPr>
          <a:xfrm>
            <a:off x="407275" y="431138"/>
            <a:ext cx="3702900" cy="338700"/>
          </a:xfrm>
          <a:prstGeom prst="rect">
            <a:avLst/>
          </a:prstGeom>
          <a:noFill/>
          <a:ln>
            <a:noFill/>
          </a:ln>
        </p:spPr>
        <p:txBody>
          <a:bodyPr anchorCtr="0" anchor="t" bIns="0" lIns="0" spcFirstLastPara="1" rIns="0" wrap="square" tIns="68575">
            <a:noAutofit/>
          </a:bodyPr>
          <a:lstStyle/>
          <a:p>
            <a:pPr indent="0" lvl="0" marL="0" rtl="0" algn="l">
              <a:lnSpc>
                <a:spcPct val="100000"/>
              </a:lnSpc>
              <a:spcBef>
                <a:spcPts val="0"/>
              </a:spcBef>
              <a:spcAft>
                <a:spcPts val="0"/>
              </a:spcAft>
              <a:buSzPts val="1100"/>
              <a:buNone/>
            </a:pPr>
            <a:r>
              <a:rPr b="1" lang="en-US">
                <a:solidFill>
                  <a:srgbClr val="012376"/>
                </a:solidFill>
                <a:latin typeface="Manrope"/>
                <a:ea typeface="Manrope"/>
                <a:cs typeface="Manrope"/>
                <a:sym typeface="Manrope"/>
              </a:rPr>
              <a:t>Orca Security for Government</a:t>
            </a:r>
            <a:endParaRPr b="1" sz="1400">
              <a:solidFill>
                <a:srgbClr val="012376"/>
              </a:solidFill>
              <a:latin typeface="Manrope"/>
              <a:ea typeface="Manrope"/>
              <a:cs typeface="Manrope"/>
              <a:sym typeface="Manrope"/>
            </a:endParaRPr>
          </a:p>
        </p:txBody>
      </p:sp>
      <p:pic>
        <p:nvPicPr>
          <p:cNvPr id="1031" name="Google Shape;1031;p12"/>
          <p:cNvPicPr preferRelativeResize="0"/>
          <p:nvPr/>
        </p:nvPicPr>
        <p:blipFill rotWithShape="1">
          <a:blip r:embed="rId3">
            <a:alphaModFix/>
          </a:blip>
          <a:srcRect b="0" l="0" r="0" t="0"/>
          <a:stretch/>
        </p:blipFill>
        <p:spPr>
          <a:xfrm>
            <a:off x="2447125" y="1008975"/>
            <a:ext cx="819925" cy="900125"/>
          </a:xfrm>
          <a:prstGeom prst="rect">
            <a:avLst/>
          </a:prstGeom>
          <a:noFill/>
          <a:ln>
            <a:noFill/>
          </a:ln>
        </p:spPr>
      </p:pic>
      <p:pic>
        <p:nvPicPr>
          <p:cNvPr id="1032" name="Google Shape;1032;p12"/>
          <p:cNvPicPr preferRelativeResize="0"/>
          <p:nvPr/>
        </p:nvPicPr>
        <p:blipFill rotWithShape="1">
          <a:blip r:embed="rId4">
            <a:alphaModFix/>
          </a:blip>
          <a:srcRect b="2477" l="0" r="4176" t="0"/>
          <a:stretch/>
        </p:blipFill>
        <p:spPr>
          <a:xfrm>
            <a:off x="3726300" y="723162"/>
            <a:ext cx="5312174" cy="33787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3"/>
          <p:cNvSpPr txBox="1"/>
          <p:nvPr>
            <p:ph type="title"/>
          </p:nvPr>
        </p:nvSpPr>
        <p:spPr>
          <a:xfrm>
            <a:off x="2052599" y="2357015"/>
            <a:ext cx="5038800" cy="692700"/>
          </a:xfrm>
          <a:prstGeom prst="rect">
            <a:avLst/>
          </a:prstGeom>
          <a:noFill/>
          <a:ln>
            <a:noFill/>
          </a:ln>
        </p:spPr>
        <p:txBody>
          <a:bodyPr anchorCtr="0" anchor="ctr" bIns="34275" lIns="68575" spcFirstLastPara="1" rIns="68575" wrap="square" tIns="34275">
            <a:spAutoFit/>
          </a:bodyPr>
          <a:lstStyle/>
          <a:p>
            <a:pPr indent="0" lvl="0" marL="0" rtl="0" algn="ctr">
              <a:lnSpc>
                <a:spcPct val="90000"/>
              </a:lnSpc>
              <a:spcBef>
                <a:spcPts val="0"/>
              </a:spcBef>
              <a:spcAft>
                <a:spcPts val="0"/>
              </a:spcAft>
              <a:buClr>
                <a:schemeClr val="lt1"/>
              </a:buClr>
              <a:buSzPts val="4500"/>
              <a:buFont typeface="Arial"/>
              <a:buNone/>
            </a:pPr>
            <a:r>
              <a:rPr lang="en-US">
                <a:latin typeface="Manrope"/>
                <a:ea typeface="Manrope"/>
                <a:cs typeface="Manrope"/>
                <a:sym typeface="Manrope"/>
              </a:rPr>
              <a:t>Q &amp; A</a:t>
            </a:r>
            <a:endParaRPr>
              <a:latin typeface="Manrope"/>
              <a:ea typeface="Manrope"/>
              <a:cs typeface="Manrope"/>
              <a:sym typeface="Manrope"/>
            </a:endParaRPr>
          </a:p>
        </p:txBody>
      </p:sp>
      <p:sp>
        <p:nvSpPr>
          <p:cNvPr id="1038" name="Google Shape;1038;p13"/>
          <p:cNvSpPr txBox="1"/>
          <p:nvPr/>
        </p:nvSpPr>
        <p:spPr>
          <a:xfrm>
            <a:off x="2685872" y="1480975"/>
            <a:ext cx="4301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4800" u="none" cap="none" strike="noStrike">
                <a:solidFill>
                  <a:schemeClr val="lt1"/>
                </a:solidFill>
                <a:latin typeface="Manrope SemiBold"/>
                <a:ea typeface="Manrope SemiBold"/>
                <a:cs typeface="Manrope SemiBold"/>
                <a:sym typeface="Manrope SemiBold"/>
              </a:rPr>
              <a:t>Thank you!</a:t>
            </a:r>
            <a:endParaRPr>
              <a:latin typeface="Manrope SemiBold"/>
              <a:ea typeface="Manrope SemiBold"/>
              <a:cs typeface="Manrope SemiBold"/>
              <a:sym typeface="Manrope SemiBold"/>
            </a:endParaRPr>
          </a:p>
        </p:txBody>
      </p:sp>
      <p:sp>
        <p:nvSpPr>
          <p:cNvPr id="1039" name="Google Shape;1039;p13"/>
          <p:cNvSpPr txBox="1"/>
          <p:nvPr/>
        </p:nvSpPr>
        <p:spPr>
          <a:xfrm>
            <a:off x="2151300" y="4486625"/>
            <a:ext cx="4841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lt1"/>
                </a:solidFill>
                <a:latin typeface="Manrope"/>
                <a:ea typeface="Manrope"/>
                <a:cs typeface="Manrope"/>
                <a:sym typeface="Manrope"/>
              </a:rPr>
              <a:t>Email: public-sector@orca.security</a:t>
            </a:r>
            <a:endParaRPr>
              <a:solidFill>
                <a:schemeClr val="lt1"/>
              </a:solidFill>
              <a:latin typeface="Manrope"/>
              <a:ea typeface="Manrope"/>
              <a:cs typeface="Manrope"/>
              <a:sym typeface="Manrope"/>
            </a:endParaRPr>
          </a:p>
          <a:p>
            <a:pPr indent="0" lvl="0" marL="0" rtl="0" algn="ctr">
              <a:spcBef>
                <a:spcPts val="0"/>
              </a:spcBef>
              <a:spcAft>
                <a:spcPts val="0"/>
              </a:spcAft>
              <a:buNone/>
            </a:pPr>
            <a:r>
              <a:rPr lang="en-US">
                <a:solidFill>
                  <a:schemeClr val="lt1"/>
                </a:solidFill>
                <a:latin typeface="Manrope"/>
                <a:ea typeface="Manrope"/>
                <a:cs typeface="Manrope"/>
                <a:sym typeface="Manrope"/>
              </a:rPr>
              <a:t>Visit us at: </a:t>
            </a:r>
            <a:r>
              <a:rPr lang="en-US" u="sng">
                <a:solidFill>
                  <a:schemeClr val="hlink"/>
                </a:solidFill>
                <a:latin typeface="Manrope"/>
                <a:ea typeface="Manrope"/>
                <a:cs typeface="Manrope"/>
                <a:sym typeface="Manrope"/>
                <a:hlinkClick r:id="rId3"/>
              </a:rPr>
              <a:t>orca.security</a:t>
            </a:r>
            <a:endParaRPr>
              <a:solidFill>
                <a:schemeClr val="lt1"/>
              </a:solidFill>
              <a:latin typeface="Manrope"/>
              <a:ea typeface="Manrope"/>
              <a:cs typeface="Manrope"/>
              <a:sym typeface="Manrop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descr="A blue circle with a black background&#10;&#10;Description automatically generated with low confidence" id="696" name="Google Shape;696;p2"/>
          <p:cNvPicPr preferRelativeResize="0"/>
          <p:nvPr/>
        </p:nvPicPr>
        <p:blipFill rotWithShape="1">
          <a:blip r:embed="rId3">
            <a:alphaModFix/>
          </a:blip>
          <a:srcRect b="0" l="0" r="0" t="0"/>
          <a:stretch/>
        </p:blipFill>
        <p:spPr>
          <a:xfrm rot="-5400000">
            <a:off x="3918003" y="72972"/>
            <a:ext cx="5298971" cy="5153026"/>
          </a:xfrm>
          <a:prstGeom prst="rect">
            <a:avLst/>
          </a:prstGeom>
          <a:noFill/>
          <a:ln>
            <a:noFill/>
          </a:ln>
        </p:spPr>
      </p:pic>
      <p:sp>
        <p:nvSpPr>
          <p:cNvPr descr="Microchips on a circuit board" id="697" name="Google Shape;697;p2"/>
          <p:cNvSpPr/>
          <p:nvPr/>
        </p:nvSpPr>
        <p:spPr>
          <a:xfrm flipH="1" rot="10800000">
            <a:off x="0" y="0"/>
            <a:ext cx="9144000" cy="2124075"/>
          </a:xfrm>
          <a:prstGeom prst="round2SameRect">
            <a:avLst>
              <a:gd fmla="val 14456" name="adj1"/>
              <a:gd fmla="val 0" name="adj2"/>
            </a:avLst>
          </a:prstGeom>
          <a:blipFill rotWithShape="1">
            <a:blip r:embed="rId4">
              <a:alphaModFix/>
            </a:blip>
            <a:stretch>
              <a:fillRect b="-111412" l="0" r="0" t="-111418"/>
            </a:stretch>
          </a:blip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698" name="Google Shape;698;p2"/>
          <p:cNvSpPr/>
          <p:nvPr/>
        </p:nvSpPr>
        <p:spPr>
          <a:xfrm flipH="1" rot="10800000">
            <a:off x="0" y="0"/>
            <a:ext cx="9144000" cy="2124075"/>
          </a:xfrm>
          <a:prstGeom prst="round2SameRect">
            <a:avLst>
              <a:gd fmla="val 14456" name="adj1"/>
              <a:gd fmla="val 0" name="adj2"/>
            </a:avLst>
          </a:prstGeom>
          <a:gradFill>
            <a:gsLst>
              <a:gs pos="0">
                <a:srgbClr val="020245">
                  <a:alpha val="77254"/>
                </a:srgbClr>
              </a:gs>
              <a:gs pos="22000">
                <a:srgbClr val="020245">
                  <a:alpha val="77254"/>
                </a:srgbClr>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699" name="Google Shape;699;p2"/>
          <p:cNvSpPr txBox="1"/>
          <p:nvPr>
            <p:ph idx="1" type="body"/>
          </p:nvPr>
        </p:nvSpPr>
        <p:spPr>
          <a:xfrm>
            <a:off x="230395" y="360381"/>
            <a:ext cx="6480647" cy="98857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SzPts val="3600"/>
              <a:buNone/>
            </a:pPr>
            <a:r>
              <a:rPr lang="en-US">
                <a:solidFill>
                  <a:schemeClr val="lt1"/>
                </a:solidFill>
              </a:rPr>
              <a:t>What is Data Security Posture Management (DSPM)?</a:t>
            </a:r>
            <a:endParaRPr/>
          </a:p>
        </p:txBody>
      </p:sp>
      <p:sp>
        <p:nvSpPr>
          <p:cNvPr id="700" name="Google Shape;700;p2"/>
          <p:cNvSpPr/>
          <p:nvPr/>
        </p:nvSpPr>
        <p:spPr>
          <a:xfrm flipH="1">
            <a:off x="314325" y="1671232"/>
            <a:ext cx="8629649" cy="1500593"/>
          </a:xfrm>
          <a:prstGeom prst="roundRect">
            <a:avLst>
              <a:gd fmla="val 5107" name="adj"/>
            </a:avLst>
          </a:prstGeom>
          <a:solidFill>
            <a:srgbClr val="FFFFFF"/>
          </a:solidFill>
          <a:ln>
            <a:noFill/>
          </a:ln>
          <a:effectLst>
            <a:outerShdw blurRad="381000" rotWithShape="0" algn="t" dir="2700000" dist="266700">
              <a:srgbClr val="053364">
                <a:alpha val="20000"/>
              </a:srgbClr>
            </a:outerShdw>
          </a:effectLst>
        </p:spPr>
        <p:txBody>
          <a:bodyPr anchorCtr="0" anchor="t" bIns="27000" lIns="108000" spcFirstLastPara="1" rIns="108000" wrap="square" tIns="351000">
            <a:noAutofit/>
          </a:bodyPr>
          <a:lstStyle/>
          <a:p>
            <a:pPr indent="0" lvl="0" marL="0" marR="0" rtl="0" algn="ctr">
              <a:lnSpc>
                <a:spcPct val="100000"/>
              </a:lnSpc>
              <a:spcBef>
                <a:spcPts val="0"/>
              </a:spcBef>
              <a:spcAft>
                <a:spcPts val="0"/>
              </a:spcAft>
              <a:buNone/>
            </a:pPr>
            <a:r>
              <a:t/>
            </a:r>
            <a:endParaRPr b="0" i="0" sz="825" u="none" cap="none" strike="noStrike">
              <a:solidFill>
                <a:srgbClr val="020245"/>
              </a:solidFill>
              <a:latin typeface="Arial"/>
              <a:ea typeface="Arial"/>
              <a:cs typeface="Arial"/>
              <a:sym typeface="Arial"/>
            </a:endParaRPr>
          </a:p>
        </p:txBody>
      </p:sp>
      <p:sp>
        <p:nvSpPr>
          <p:cNvPr id="701" name="Google Shape;701;p2"/>
          <p:cNvSpPr txBox="1"/>
          <p:nvPr/>
        </p:nvSpPr>
        <p:spPr>
          <a:xfrm>
            <a:off x="559504" y="1837323"/>
            <a:ext cx="8139290"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800" u="none" cap="none" strike="noStrike">
                <a:solidFill>
                  <a:schemeClr val="accent1"/>
                </a:solidFill>
                <a:latin typeface="Manrope"/>
                <a:ea typeface="Manrope"/>
                <a:cs typeface="Manrope"/>
                <a:sym typeface="Manrope"/>
              </a:rPr>
              <a:t>“</a:t>
            </a:r>
            <a:r>
              <a:rPr b="0" i="0" lang="en-US" sz="1800" u="none" cap="none" strike="noStrike">
                <a:solidFill>
                  <a:srgbClr val="053364"/>
                </a:solidFill>
                <a:latin typeface="Manrope"/>
                <a:ea typeface="Manrope"/>
                <a:cs typeface="Manrope"/>
                <a:sym typeface="Manrope"/>
              </a:rPr>
              <a:t>Data security posture management (DSPM) provides visibility as to </a:t>
            </a:r>
            <a:r>
              <a:rPr b="1" i="0" lang="en-US" sz="1800" u="none" cap="none" strike="noStrike">
                <a:solidFill>
                  <a:srgbClr val="053364"/>
                </a:solidFill>
                <a:latin typeface="Manrope"/>
                <a:ea typeface="Manrope"/>
                <a:cs typeface="Manrope"/>
                <a:sym typeface="Manrope"/>
              </a:rPr>
              <a:t>where sensitive data is</a:t>
            </a:r>
            <a:r>
              <a:rPr b="0" i="0" lang="en-US" sz="1800" u="none" cap="none" strike="noStrike">
                <a:solidFill>
                  <a:srgbClr val="053364"/>
                </a:solidFill>
                <a:latin typeface="Manrope"/>
                <a:ea typeface="Manrope"/>
                <a:cs typeface="Manrope"/>
                <a:sym typeface="Manrope"/>
              </a:rPr>
              <a:t>, </a:t>
            </a:r>
            <a:r>
              <a:rPr b="1" i="0" lang="en-US" sz="1800" u="none" cap="none" strike="noStrike">
                <a:solidFill>
                  <a:srgbClr val="053364"/>
                </a:solidFill>
                <a:latin typeface="Manrope"/>
                <a:ea typeface="Manrope"/>
                <a:cs typeface="Manrope"/>
                <a:sym typeface="Manrope"/>
              </a:rPr>
              <a:t>who has access</a:t>
            </a:r>
            <a:r>
              <a:rPr b="0" i="0" lang="en-US" sz="1800" u="none" cap="none" strike="noStrike">
                <a:solidFill>
                  <a:srgbClr val="053364"/>
                </a:solidFill>
                <a:latin typeface="Manrope"/>
                <a:ea typeface="Manrope"/>
                <a:cs typeface="Manrope"/>
                <a:sym typeface="Manrope"/>
              </a:rPr>
              <a:t> to that data, </a:t>
            </a:r>
            <a:r>
              <a:rPr b="1" i="0" lang="en-US" sz="1800" u="none" cap="none" strike="noStrike">
                <a:solidFill>
                  <a:srgbClr val="053364"/>
                </a:solidFill>
                <a:latin typeface="Manrope"/>
                <a:ea typeface="Manrope"/>
                <a:cs typeface="Manrope"/>
                <a:sym typeface="Manrope"/>
              </a:rPr>
              <a:t>how it has been used</a:t>
            </a:r>
            <a:r>
              <a:rPr b="0" i="0" lang="en-US" sz="1800" u="none" cap="none" strike="noStrike">
                <a:solidFill>
                  <a:srgbClr val="053364"/>
                </a:solidFill>
                <a:latin typeface="Manrope"/>
                <a:ea typeface="Manrope"/>
                <a:cs typeface="Manrope"/>
                <a:sym typeface="Manrope"/>
              </a:rPr>
              <a:t> and what the </a:t>
            </a:r>
            <a:r>
              <a:rPr b="1" i="0" lang="en-US" sz="1800" u="none" cap="none" strike="noStrike">
                <a:solidFill>
                  <a:srgbClr val="053364"/>
                </a:solidFill>
                <a:latin typeface="Manrope"/>
                <a:ea typeface="Manrope"/>
                <a:cs typeface="Manrope"/>
                <a:sym typeface="Manrope"/>
              </a:rPr>
              <a:t>security posture of the data store</a:t>
            </a:r>
            <a:r>
              <a:rPr b="0" i="0" lang="en-US" sz="1800" u="none" cap="none" strike="noStrike">
                <a:solidFill>
                  <a:srgbClr val="053364"/>
                </a:solidFill>
                <a:latin typeface="Manrope"/>
                <a:ea typeface="Manrope"/>
                <a:cs typeface="Manrope"/>
                <a:sym typeface="Manrope"/>
              </a:rPr>
              <a:t> or application is.</a:t>
            </a:r>
            <a:r>
              <a:rPr b="1" i="0" lang="en-US" sz="1800" u="none" cap="none" strike="noStrike">
                <a:solidFill>
                  <a:schemeClr val="accent1"/>
                </a:solidFill>
                <a:latin typeface="Manrope"/>
                <a:ea typeface="Manrope"/>
                <a:cs typeface="Manrope"/>
                <a:sym typeface="Manrope"/>
              </a:rPr>
              <a:t>”</a:t>
            </a:r>
            <a:endParaRPr b="0" i="0" sz="1200" u="none" cap="none" strike="noStrike">
              <a:solidFill>
                <a:srgbClr val="000000"/>
              </a:solidFill>
              <a:latin typeface="Arial"/>
              <a:ea typeface="Arial"/>
              <a:cs typeface="Arial"/>
              <a:sym typeface="Arial"/>
            </a:endParaRPr>
          </a:p>
        </p:txBody>
      </p:sp>
      <p:pic>
        <p:nvPicPr>
          <p:cNvPr id="702" name="Google Shape;702;p2"/>
          <p:cNvPicPr preferRelativeResize="0"/>
          <p:nvPr/>
        </p:nvPicPr>
        <p:blipFill rotWithShape="1">
          <a:blip r:embed="rId5">
            <a:alphaModFix/>
          </a:blip>
          <a:srcRect b="38664" l="0" r="0" t="36115"/>
          <a:stretch/>
        </p:blipFill>
        <p:spPr>
          <a:xfrm>
            <a:off x="7741197" y="2718958"/>
            <a:ext cx="915634" cy="230906"/>
          </a:xfrm>
          <a:prstGeom prst="rect">
            <a:avLst/>
          </a:prstGeom>
          <a:noFill/>
          <a:ln>
            <a:noFill/>
          </a:ln>
        </p:spPr>
      </p:pic>
      <p:sp>
        <p:nvSpPr>
          <p:cNvPr id="703" name="Google Shape;703;p2"/>
          <p:cNvSpPr txBox="1"/>
          <p:nvPr/>
        </p:nvSpPr>
        <p:spPr>
          <a:xfrm>
            <a:off x="559504" y="2790826"/>
            <a:ext cx="4095682" cy="1615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50" u="none" cap="none" strike="noStrike">
                <a:solidFill>
                  <a:srgbClr val="020245"/>
                </a:solidFill>
                <a:latin typeface="Manrope"/>
                <a:ea typeface="Manrope"/>
                <a:cs typeface="Manrope"/>
                <a:sym typeface="Manrope"/>
              </a:rPr>
              <a:t>Source: Gartner, Hype Cycle for Data Security, 2022 - August 2022</a:t>
            </a:r>
            <a:endParaRPr b="0" i="0" sz="1050" u="none" cap="none" strike="noStrike">
              <a:solidFill>
                <a:srgbClr val="020245"/>
              </a:solidFill>
              <a:latin typeface="Manrope"/>
              <a:ea typeface="Manrope"/>
              <a:cs typeface="Manrope"/>
              <a:sym typeface="Manrope"/>
            </a:endParaRPr>
          </a:p>
        </p:txBody>
      </p:sp>
      <p:sp>
        <p:nvSpPr>
          <p:cNvPr id="704" name="Google Shape;704;p2"/>
          <p:cNvSpPr txBox="1"/>
          <p:nvPr/>
        </p:nvSpPr>
        <p:spPr>
          <a:xfrm>
            <a:off x="230395" y="3480910"/>
            <a:ext cx="2375993" cy="1038716"/>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2100" u="none" cap="none" strike="noStrike">
                <a:solidFill>
                  <a:srgbClr val="0080FF"/>
                </a:solidFill>
                <a:latin typeface="Manrope"/>
                <a:ea typeface="Manrope"/>
                <a:cs typeface="Manrope"/>
                <a:sym typeface="Manrope"/>
              </a:rPr>
              <a:t>DSPM tools must enable security teams to:</a:t>
            </a:r>
            <a:endParaRPr b="0" i="0" sz="1050" u="none" cap="none" strike="noStrike">
              <a:solidFill>
                <a:srgbClr val="000000"/>
              </a:solidFill>
              <a:latin typeface="Arial"/>
              <a:ea typeface="Arial"/>
              <a:cs typeface="Arial"/>
              <a:sym typeface="Arial"/>
            </a:endParaRPr>
          </a:p>
        </p:txBody>
      </p:sp>
      <p:sp>
        <p:nvSpPr>
          <p:cNvPr id="705" name="Google Shape;705;p2"/>
          <p:cNvSpPr/>
          <p:nvPr/>
        </p:nvSpPr>
        <p:spPr>
          <a:xfrm>
            <a:off x="2697481" y="3389899"/>
            <a:ext cx="3077700" cy="570818"/>
          </a:xfrm>
          <a:prstGeom prst="roundRect">
            <a:avLst>
              <a:gd fmla="val 7359" name="adj"/>
            </a:avLst>
          </a:prstGeom>
          <a:solidFill>
            <a:schemeClr val="lt1"/>
          </a:solidFill>
          <a:ln>
            <a:noFill/>
          </a:ln>
          <a:effectLst>
            <a:outerShdw blurRad="457200" rotWithShape="0" algn="ctr">
              <a:srgbClr val="020245">
                <a:alpha val="20000"/>
              </a:srgbClr>
            </a:outerShdw>
          </a:effectLst>
        </p:spPr>
        <p:txBody>
          <a:bodyPr anchorCtr="0" anchor="ctr" bIns="34275" lIns="617200" spcFirstLastPara="1" rIns="137150" wrap="square" tIns="34275">
            <a:noAutofit/>
          </a:bodyPr>
          <a:lstStyle/>
          <a:p>
            <a:pPr indent="0" lvl="0" marL="0" marR="0" rtl="0" algn="l">
              <a:lnSpc>
                <a:spcPct val="100000"/>
              </a:lnSpc>
              <a:spcBef>
                <a:spcPts val="0"/>
              </a:spcBef>
              <a:spcAft>
                <a:spcPts val="0"/>
              </a:spcAft>
              <a:buNone/>
            </a:pPr>
            <a:r>
              <a:rPr b="0" i="0" lang="en-US" sz="1050" u="none" cap="none" strike="noStrike">
                <a:solidFill>
                  <a:srgbClr val="020245"/>
                </a:solidFill>
                <a:latin typeface="Manrope"/>
                <a:ea typeface="Manrope"/>
                <a:cs typeface="Manrope"/>
                <a:sym typeface="Manrope"/>
              </a:rPr>
              <a:t>Know where sensitive data resides</a:t>
            </a:r>
            <a:endParaRPr b="0" i="0" sz="1050" u="none" cap="none" strike="noStrike">
              <a:solidFill>
                <a:srgbClr val="000000"/>
              </a:solidFill>
              <a:latin typeface="Arial"/>
              <a:ea typeface="Arial"/>
              <a:cs typeface="Arial"/>
              <a:sym typeface="Arial"/>
            </a:endParaRPr>
          </a:p>
        </p:txBody>
      </p:sp>
      <p:sp>
        <p:nvSpPr>
          <p:cNvPr id="706" name="Google Shape;706;p2"/>
          <p:cNvSpPr/>
          <p:nvPr/>
        </p:nvSpPr>
        <p:spPr>
          <a:xfrm>
            <a:off x="2697481" y="4039849"/>
            <a:ext cx="3077700" cy="570818"/>
          </a:xfrm>
          <a:prstGeom prst="roundRect">
            <a:avLst>
              <a:gd fmla="val 7359" name="adj"/>
            </a:avLst>
          </a:prstGeom>
          <a:solidFill>
            <a:schemeClr val="lt1"/>
          </a:solidFill>
          <a:ln>
            <a:noFill/>
          </a:ln>
          <a:effectLst>
            <a:outerShdw blurRad="457200" rotWithShape="0" algn="ctr">
              <a:srgbClr val="020245">
                <a:alpha val="20000"/>
              </a:srgbClr>
            </a:outerShdw>
          </a:effectLst>
        </p:spPr>
        <p:txBody>
          <a:bodyPr anchorCtr="0" anchor="ctr" bIns="34275" lIns="617200" spcFirstLastPara="1" rIns="137150" wrap="square" tIns="34275">
            <a:noAutofit/>
          </a:bodyPr>
          <a:lstStyle/>
          <a:p>
            <a:pPr indent="0" lvl="0" marL="0" marR="0" rtl="0" algn="l">
              <a:lnSpc>
                <a:spcPct val="100000"/>
              </a:lnSpc>
              <a:spcBef>
                <a:spcPts val="0"/>
              </a:spcBef>
              <a:spcAft>
                <a:spcPts val="0"/>
              </a:spcAft>
              <a:buNone/>
            </a:pPr>
            <a:r>
              <a:rPr b="0" i="0" lang="en-US" sz="1050" u="none" cap="none" strike="noStrike">
                <a:solidFill>
                  <a:srgbClr val="020245"/>
                </a:solidFill>
                <a:latin typeface="Manrope"/>
                <a:ea typeface="Manrope"/>
                <a:cs typeface="Manrope"/>
                <a:sym typeface="Manrope"/>
              </a:rPr>
              <a:t>Address misconfigurations, excessive privileges, and other risks </a:t>
            </a:r>
            <a:endParaRPr b="0" i="0" sz="1050" u="none" cap="none" strike="noStrike">
              <a:solidFill>
                <a:srgbClr val="000000"/>
              </a:solidFill>
              <a:latin typeface="Arial"/>
              <a:ea typeface="Arial"/>
              <a:cs typeface="Arial"/>
              <a:sym typeface="Arial"/>
            </a:endParaRPr>
          </a:p>
        </p:txBody>
      </p:sp>
      <p:sp>
        <p:nvSpPr>
          <p:cNvPr id="707" name="Google Shape;707;p2"/>
          <p:cNvSpPr/>
          <p:nvPr/>
        </p:nvSpPr>
        <p:spPr>
          <a:xfrm>
            <a:off x="5866274" y="3389899"/>
            <a:ext cx="3077700" cy="570818"/>
          </a:xfrm>
          <a:prstGeom prst="roundRect">
            <a:avLst>
              <a:gd fmla="val 7359" name="adj"/>
            </a:avLst>
          </a:prstGeom>
          <a:solidFill>
            <a:schemeClr val="lt1"/>
          </a:solidFill>
          <a:ln>
            <a:noFill/>
          </a:ln>
          <a:effectLst>
            <a:outerShdw blurRad="457200" rotWithShape="0" algn="ctr">
              <a:srgbClr val="020245">
                <a:alpha val="20000"/>
              </a:srgbClr>
            </a:outerShdw>
          </a:effectLst>
        </p:spPr>
        <p:txBody>
          <a:bodyPr anchorCtr="0" anchor="ctr" bIns="34275" lIns="617200" spcFirstLastPara="1" rIns="137150" wrap="square" tIns="34275">
            <a:noAutofit/>
          </a:bodyPr>
          <a:lstStyle/>
          <a:p>
            <a:pPr indent="0" lvl="0" marL="0" marR="0" rtl="0" algn="l">
              <a:lnSpc>
                <a:spcPct val="100000"/>
              </a:lnSpc>
              <a:spcBef>
                <a:spcPts val="0"/>
              </a:spcBef>
              <a:spcAft>
                <a:spcPts val="0"/>
              </a:spcAft>
              <a:buNone/>
            </a:pPr>
            <a:r>
              <a:rPr b="0" i="0" lang="en-US" sz="1050" u="none" cap="none" strike="noStrike">
                <a:solidFill>
                  <a:srgbClr val="020245"/>
                </a:solidFill>
                <a:latin typeface="Manrope"/>
                <a:ea typeface="Manrope"/>
                <a:cs typeface="Manrope"/>
                <a:sym typeface="Manrope"/>
              </a:rPr>
              <a:t>Discover and eliminate shadow data</a:t>
            </a:r>
            <a:endParaRPr b="0" i="0" sz="1050" u="none" cap="none" strike="noStrike">
              <a:solidFill>
                <a:srgbClr val="000000"/>
              </a:solidFill>
              <a:latin typeface="Arial"/>
              <a:ea typeface="Arial"/>
              <a:cs typeface="Arial"/>
              <a:sym typeface="Arial"/>
            </a:endParaRPr>
          </a:p>
        </p:txBody>
      </p:sp>
      <p:sp>
        <p:nvSpPr>
          <p:cNvPr id="708" name="Google Shape;708;p2"/>
          <p:cNvSpPr/>
          <p:nvPr/>
        </p:nvSpPr>
        <p:spPr>
          <a:xfrm>
            <a:off x="5866274" y="4039849"/>
            <a:ext cx="3077700" cy="570818"/>
          </a:xfrm>
          <a:prstGeom prst="roundRect">
            <a:avLst>
              <a:gd fmla="val 7359" name="adj"/>
            </a:avLst>
          </a:prstGeom>
          <a:solidFill>
            <a:schemeClr val="lt1"/>
          </a:solidFill>
          <a:ln>
            <a:noFill/>
          </a:ln>
          <a:effectLst>
            <a:outerShdw blurRad="457200" rotWithShape="0" algn="ctr">
              <a:srgbClr val="020245">
                <a:alpha val="20000"/>
              </a:srgbClr>
            </a:outerShdw>
          </a:effectLst>
        </p:spPr>
        <p:txBody>
          <a:bodyPr anchorCtr="0" anchor="ctr" bIns="34275" lIns="617200" spcFirstLastPara="1" rIns="137150" wrap="square" tIns="34275">
            <a:noAutofit/>
          </a:bodyPr>
          <a:lstStyle/>
          <a:p>
            <a:pPr indent="0" lvl="0" marL="0" marR="0" rtl="0" algn="l">
              <a:lnSpc>
                <a:spcPct val="100000"/>
              </a:lnSpc>
              <a:spcBef>
                <a:spcPts val="0"/>
              </a:spcBef>
              <a:spcAft>
                <a:spcPts val="0"/>
              </a:spcAft>
              <a:buNone/>
            </a:pPr>
            <a:r>
              <a:rPr b="0" i="0" lang="en-US" sz="1050" u="none" cap="none" strike="noStrike">
                <a:solidFill>
                  <a:srgbClr val="020245"/>
                </a:solidFill>
                <a:latin typeface="Manrope"/>
                <a:ea typeface="Manrope"/>
                <a:cs typeface="Manrope"/>
                <a:sym typeface="Manrope"/>
              </a:rPr>
              <a:t>Maintain continuous compliance </a:t>
            </a:r>
            <a:endParaRPr b="0" i="0" sz="1050" u="none" cap="none" strike="noStrike">
              <a:solidFill>
                <a:srgbClr val="000000"/>
              </a:solidFill>
              <a:latin typeface="Arial"/>
              <a:ea typeface="Arial"/>
              <a:cs typeface="Arial"/>
              <a:sym typeface="Arial"/>
            </a:endParaRPr>
          </a:p>
        </p:txBody>
      </p:sp>
      <p:sp>
        <p:nvSpPr>
          <p:cNvPr id="709" name="Google Shape;709;p2"/>
          <p:cNvSpPr/>
          <p:nvPr/>
        </p:nvSpPr>
        <p:spPr>
          <a:xfrm>
            <a:off x="2838450" y="3485403"/>
            <a:ext cx="379810" cy="379810"/>
          </a:xfrm>
          <a:prstGeom prst="ellipse">
            <a:avLst/>
          </a:prstGeom>
          <a:gradFill>
            <a:gsLst>
              <a:gs pos="0">
                <a:srgbClr val="FF456F"/>
              </a:gs>
              <a:gs pos="22000">
                <a:srgbClr val="FF456F"/>
              </a:gs>
              <a:gs pos="100000">
                <a:srgbClr val="FF9700"/>
              </a:gs>
            </a:gsLst>
            <a:lin ang="2700000" scaled="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10" name="Google Shape;710;p2"/>
          <p:cNvSpPr/>
          <p:nvPr/>
        </p:nvSpPr>
        <p:spPr>
          <a:xfrm>
            <a:off x="5977176" y="3485403"/>
            <a:ext cx="379810" cy="379810"/>
          </a:xfrm>
          <a:prstGeom prst="ellipse">
            <a:avLst/>
          </a:prstGeom>
          <a:gradFill>
            <a:gsLst>
              <a:gs pos="0">
                <a:srgbClr val="FF456F"/>
              </a:gs>
              <a:gs pos="22000">
                <a:srgbClr val="FF456F"/>
              </a:gs>
              <a:gs pos="100000">
                <a:srgbClr val="FF9700"/>
              </a:gs>
            </a:gsLst>
            <a:lin ang="2700000" scaled="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11" name="Google Shape;711;p2"/>
          <p:cNvSpPr/>
          <p:nvPr/>
        </p:nvSpPr>
        <p:spPr>
          <a:xfrm>
            <a:off x="2838450" y="4135353"/>
            <a:ext cx="379810" cy="379810"/>
          </a:xfrm>
          <a:prstGeom prst="ellipse">
            <a:avLst/>
          </a:prstGeom>
          <a:gradFill>
            <a:gsLst>
              <a:gs pos="0">
                <a:srgbClr val="FF456F"/>
              </a:gs>
              <a:gs pos="22000">
                <a:srgbClr val="FF456F"/>
              </a:gs>
              <a:gs pos="100000">
                <a:srgbClr val="FF9700"/>
              </a:gs>
            </a:gsLst>
            <a:lin ang="2700000" scaled="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12" name="Google Shape;712;p2"/>
          <p:cNvSpPr/>
          <p:nvPr/>
        </p:nvSpPr>
        <p:spPr>
          <a:xfrm>
            <a:off x="5977176" y="4135353"/>
            <a:ext cx="379810" cy="379810"/>
          </a:xfrm>
          <a:prstGeom prst="ellipse">
            <a:avLst/>
          </a:prstGeom>
          <a:gradFill>
            <a:gsLst>
              <a:gs pos="0">
                <a:srgbClr val="FF456F"/>
              </a:gs>
              <a:gs pos="22000">
                <a:srgbClr val="FF456F"/>
              </a:gs>
              <a:gs pos="100000">
                <a:srgbClr val="FF9700"/>
              </a:gs>
            </a:gsLst>
            <a:lin ang="2700000" scaled="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descr="Icon&#10;&#10;Description automatically generated" id="713" name="Google Shape;713;p2"/>
          <p:cNvPicPr preferRelativeResize="0"/>
          <p:nvPr/>
        </p:nvPicPr>
        <p:blipFill rotWithShape="1">
          <a:blip r:embed="rId6">
            <a:alphaModFix/>
          </a:blip>
          <a:srcRect b="0" l="0" r="0" t="0"/>
          <a:stretch/>
        </p:blipFill>
        <p:spPr>
          <a:xfrm>
            <a:off x="8349766" y="-51957"/>
            <a:ext cx="905090" cy="905090"/>
          </a:xfrm>
          <a:prstGeom prst="rect">
            <a:avLst/>
          </a:prstGeom>
          <a:noFill/>
          <a:ln>
            <a:noFill/>
          </a:ln>
        </p:spPr>
      </p:pic>
      <p:pic>
        <p:nvPicPr>
          <p:cNvPr id="714" name="Google Shape;714;p2"/>
          <p:cNvPicPr preferRelativeResize="0"/>
          <p:nvPr/>
        </p:nvPicPr>
        <p:blipFill rotWithShape="1">
          <a:blip r:embed="rId7">
            <a:alphaModFix/>
          </a:blip>
          <a:srcRect b="0" l="0" r="0" t="0"/>
          <a:stretch/>
        </p:blipFill>
        <p:spPr>
          <a:xfrm>
            <a:off x="2929520" y="3576472"/>
            <a:ext cx="197671" cy="197671"/>
          </a:xfrm>
          <a:prstGeom prst="rect">
            <a:avLst/>
          </a:prstGeom>
          <a:noFill/>
          <a:ln>
            <a:noFill/>
          </a:ln>
        </p:spPr>
      </p:pic>
      <p:pic>
        <p:nvPicPr>
          <p:cNvPr id="715" name="Google Shape;715;p2"/>
          <p:cNvPicPr preferRelativeResize="0"/>
          <p:nvPr/>
        </p:nvPicPr>
        <p:blipFill rotWithShape="1">
          <a:blip r:embed="rId8">
            <a:alphaModFix/>
          </a:blip>
          <a:srcRect b="0" l="0" r="0" t="0"/>
          <a:stretch/>
        </p:blipFill>
        <p:spPr>
          <a:xfrm>
            <a:off x="6056323" y="3564550"/>
            <a:ext cx="221513" cy="221513"/>
          </a:xfrm>
          <a:prstGeom prst="rect">
            <a:avLst/>
          </a:prstGeom>
          <a:noFill/>
          <a:ln>
            <a:noFill/>
          </a:ln>
        </p:spPr>
      </p:pic>
      <p:pic>
        <p:nvPicPr>
          <p:cNvPr id="716" name="Google Shape;716;p2"/>
          <p:cNvPicPr preferRelativeResize="0"/>
          <p:nvPr/>
        </p:nvPicPr>
        <p:blipFill rotWithShape="1">
          <a:blip r:embed="rId9">
            <a:alphaModFix/>
          </a:blip>
          <a:srcRect b="0" l="0" r="0" t="0"/>
          <a:stretch/>
        </p:blipFill>
        <p:spPr>
          <a:xfrm>
            <a:off x="2926021" y="4223937"/>
            <a:ext cx="204668" cy="202642"/>
          </a:xfrm>
          <a:prstGeom prst="rect">
            <a:avLst/>
          </a:prstGeom>
          <a:noFill/>
          <a:ln>
            <a:noFill/>
          </a:ln>
        </p:spPr>
      </p:pic>
      <p:pic>
        <p:nvPicPr>
          <p:cNvPr id="717" name="Google Shape;717;p2"/>
          <p:cNvPicPr preferRelativeResize="0"/>
          <p:nvPr/>
        </p:nvPicPr>
        <p:blipFill rotWithShape="1">
          <a:blip r:embed="rId10">
            <a:alphaModFix/>
          </a:blip>
          <a:srcRect b="0" l="0" r="0" t="0"/>
          <a:stretch/>
        </p:blipFill>
        <p:spPr>
          <a:xfrm>
            <a:off x="6067471" y="4225648"/>
            <a:ext cx="199220" cy="199220"/>
          </a:xfrm>
          <a:prstGeom prst="rect">
            <a:avLst/>
          </a:prstGeom>
          <a:noFill/>
          <a:ln>
            <a:noFill/>
          </a:ln>
        </p:spPr>
      </p:pic>
      <p:pic>
        <p:nvPicPr>
          <p:cNvPr descr="Background pattern&#10;&#10;Description automatically generated with low confidence" id="718" name="Google Shape;718;p2"/>
          <p:cNvPicPr preferRelativeResize="0"/>
          <p:nvPr/>
        </p:nvPicPr>
        <p:blipFill rotWithShape="1">
          <a:blip r:embed="rId11">
            <a:alphaModFix/>
          </a:blip>
          <a:srcRect b="0" l="0" r="0" t="0"/>
          <a:stretch/>
        </p:blipFill>
        <p:spPr>
          <a:xfrm rot="10800000">
            <a:off x="-5629" y="360381"/>
            <a:ext cx="113747" cy="9684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g20f5ff8557d_4_1"/>
          <p:cNvSpPr txBox="1"/>
          <p:nvPr>
            <p:ph idx="1" type="body"/>
          </p:nvPr>
        </p:nvSpPr>
        <p:spPr>
          <a:xfrm>
            <a:off x="235625" y="412601"/>
            <a:ext cx="7037100" cy="7911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750"/>
              </a:spcBef>
              <a:spcAft>
                <a:spcPts val="0"/>
              </a:spcAft>
              <a:buSzPts val="3600"/>
              <a:buNone/>
            </a:pPr>
            <a:r>
              <a:rPr lang="en-US"/>
              <a:t>Terminology</a:t>
            </a:r>
            <a:endParaRPr/>
          </a:p>
        </p:txBody>
      </p:sp>
      <p:sp>
        <p:nvSpPr>
          <p:cNvPr id="724" name="Google Shape;724;g20f5ff8557d_4_1"/>
          <p:cNvSpPr/>
          <p:nvPr/>
        </p:nvSpPr>
        <p:spPr>
          <a:xfrm>
            <a:off x="581025" y="1380825"/>
            <a:ext cx="8202600" cy="1575900"/>
          </a:xfrm>
          <a:prstGeom prst="roundRect">
            <a:avLst>
              <a:gd fmla="val 5344" name="adj"/>
            </a:avLst>
          </a:prstGeom>
          <a:solidFill>
            <a:schemeClr val="lt1"/>
          </a:solidFill>
          <a:ln>
            <a:noFill/>
          </a:ln>
          <a:effectLst>
            <a:outerShdw blurRad="127000" rotWithShape="0" algn="ctr" dir="5400000" dist="50800">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725" name="Google Shape;725;g20f5ff8557d_4_1"/>
          <p:cNvSpPr/>
          <p:nvPr/>
        </p:nvSpPr>
        <p:spPr>
          <a:xfrm>
            <a:off x="581025" y="3240988"/>
            <a:ext cx="8202600" cy="1358400"/>
          </a:xfrm>
          <a:prstGeom prst="roundRect">
            <a:avLst>
              <a:gd fmla="val 5344" name="adj"/>
            </a:avLst>
          </a:prstGeom>
          <a:solidFill>
            <a:schemeClr val="lt1"/>
          </a:solidFill>
          <a:ln>
            <a:noFill/>
          </a:ln>
          <a:effectLst>
            <a:outerShdw blurRad="127000" rotWithShape="0" algn="ctr" dir="5400000" dist="50800">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pic>
        <p:nvPicPr>
          <p:cNvPr id="726" name="Google Shape;726;g20f5ff8557d_4_1"/>
          <p:cNvPicPr preferRelativeResize="0"/>
          <p:nvPr/>
        </p:nvPicPr>
        <p:blipFill>
          <a:blip r:embed="rId3">
            <a:alphaModFix/>
          </a:blip>
          <a:stretch>
            <a:fillRect/>
          </a:stretch>
        </p:blipFill>
        <p:spPr>
          <a:xfrm>
            <a:off x="718988" y="3503638"/>
            <a:ext cx="770426" cy="833101"/>
          </a:xfrm>
          <a:prstGeom prst="rect">
            <a:avLst/>
          </a:prstGeom>
          <a:noFill/>
          <a:ln>
            <a:noFill/>
          </a:ln>
        </p:spPr>
      </p:pic>
      <p:sp>
        <p:nvSpPr>
          <p:cNvPr id="727" name="Google Shape;727;g20f5ff8557d_4_1"/>
          <p:cNvSpPr/>
          <p:nvPr/>
        </p:nvSpPr>
        <p:spPr>
          <a:xfrm>
            <a:off x="843200" y="1908813"/>
            <a:ext cx="522000" cy="519900"/>
          </a:xfrm>
          <a:prstGeom prst="ellipse">
            <a:avLst/>
          </a:prstGeom>
          <a:gradFill>
            <a:gsLst>
              <a:gs pos="0">
                <a:srgbClr val="020245"/>
              </a:gs>
              <a:gs pos="100000">
                <a:srgbClr val="0080FF"/>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28" name="Google Shape;728;g20f5ff8557d_4_1"/>
          <p:cNvGrpSpPr/>
          <p:nvPr/>
        </p:nvGrpSpPr>
        <p:grpSpPr>
          <a:xfrm>
            <a:off x="968645" y="2049460"/>
            <a:ext cx="271137" cy="238652"/>
            <a:chOff x="885395" y="2514060"/>
            <a:chExt cx="642048" cy="544246"/>
          </a:xfrm>
        </p:grpSpPr>
        <p:sp>
          <p:nvSpPr>
            <p:cNvPr id="729" name="Google Shape;729;g20f5ff8557d_4_1"/>
            <p:cNvSpPr/>
            <p:nvPr/>
          </p:nvSpPr>
          <p:spPr>
            <a:xfrm>
              <a:off x="885395" y="2514060"/>
              <a:ext cx="642048" cy="415449"/>
            </a:xfrm>
            <a:custGeom>
              <a:rect b="b" l="l" r="r" t="t"/>
              <a:pathLst>
                <a:path extrusionOk="0" h="415449" w="642048">
                  <a:moveTo>
                    <a:pt x="510790" y="415445"/>
                  </a:moveTo>
                  <a:lnTo>
                    <a:pt x="131259" y="415445"/>
                  </a:lnTo>
                  <a:cubicBezTo>
                    <a:pt x="130888" y="415448"/>
                    <a:pt x="130518" y="415450"/>
                    <a:pt x="130146" y="415450"/>
                  </a:cubicBezTo>
                  <a:cubicBezTo>
                    <a:pt x="129775" y="415450"/>
                    <a:pt x="129403" y="415448"/>
                    <a:pt x="129033" y="415445"/>
                  </a:cubicBezTo>
                  <a:lnTo>
                    <a:pt x="121466" y="415445"/>
                  </a:lnTo>
                  <a:lnTo>
                    <a:pt x="121466" y="415166"/>
                  </a:lnTo>
                  <a:cubicBezTo>
                    <a:pt x="53635" y="410709"/>
                    <a:pt x="0" y="354415"/>
                    <a:pt x="0" y="285624"/>
                  </a:cubicBezTo>
                  <a:cubicBezTo>
                    <a:pt x="0" y="220653"/>
                    <a:pt x="47841" y="166830"/>
                    <a:pt x="110299" y="157297"/>
                  </a:cubicBezTo>
                  <a:cubicBezTo>
                    <a:pt x="132886" y="66942"/>
                    <a:pt x="214783" y="0"/>
                    <a:pt x="312355" y="0"/>
                  </a:cubicBezTo>
                  <a:cubicBezTo>
                    <a:pt x="409391" y="0"/>
                    <a:pt x="490926" y="66211"/>
                    <a:pt x="514034" y="155814"/>
                  </a:cubicBezTo>
                  <a:cubicBezTo>
                    <a:pt x="584929" y="156949"/>
                    <a:pt x="642049" y="214632"/>
                    <a:pt x="642049" y="285624"/>
                  </a:cubicBezTo>
                  <a:cubicBezTo>
                    <a:pt x="642049" y="354416"/>
                    <a:pt x="588413" y="410711"/>
                    <a:pt x="520581" y="415166"/>
                  </a:cubicBezTo>
                  <a:lnTo>
                    <a:pt x="520581" y="415445"/>
                  </a:lnTo>
                  <a:lnTo>
                    <a:pt x="513016" y="415445"/>
                  </a:lnTo>
                  <a:cubicBezTo>
                    <a:pt x="512645" y="415448"/>
                    <a:pt x="512274" y="415450"/>
                    <a:pt x="511903" y="415450"/>
                  </a:cubicBezTo>
                  <a:cubicBezTo>
                    <a:pt x="511532" y="415450"/>
                    <a:pt x="511161" y="415448"/>
                    <a:pt x="510790" y="415445"/>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730" name="Google Shape;730;g20f5ff8557d_4_1"/>
            <p:cNvSpPr/>
            <p:nvPr/>
          </p:nvSpPr>
          <p:spPr>
            <a:xfrm>
              <a:off x="1054248" y="2765250"/>
              <a:ext cx="293056" cy="293056"/>
            </a:xfrm>
            <a:custGeom>
              <a:rect b="b" l="l" r="r" t="t"/>
              <a:pathLst>
                <a:path extrusionOk="0" h="293056" w="293056">
                  <a:moveTo>
                    <a:pt x="293056" y="146528"/>
                  </a:moveTo>
                  <a:cubicBezTo>
                    <a:pt x="293056" y="227453"/>
                    <a:pt x="227453" y="293056"/>
                    <a:pt x="146528" y="293056"/>
                  </a:cubicBezTo>
                  <a:cubicBezTo>
                    <a:pt x="65603" y="293056"/>
                    <a:pt x="0" y="227453"/>
                    <a:pt x="0" y="146528"/>
                  </a:cubicBezTo>
                  <a:cubicBezTo>
                    <a:pt x="0" y="65603"/>
                    <a:pt x="65603" y="0"/>
                    <a:pt x="146528" y="0"/>
                  </a:cubicBezTo>
                  <a:cubicBezTo>
                    <a:pt x="227453" y="0"/>
                    <a:pt x="293056" y="65603"/>
                    <a:pt x="293056" y="146528"/>
                  </a:cubicBezTo>
                  <a:close/>
                </a:path>
              </a:pathLst>
            </a:custGeom>
            <a:solidFill>
              <a:srgbClr val="020245"/>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731" name="Google Shape;731;g20f5ff8557d_4_1"/>
            <p:cNvSpPr/>
            <p:nvPr/>
          </p:nvSpPr>
          <p:spPr>
            <a:xfrm>
              <a:off x="1130643" y="2820341"/>
              <a:ext cx="147148" cy="154782"/>
            </a:xfrm>
            <a:custGeom>
              <a:rect b="b" l="l" r="r" t="t"/>
              <a:pathLst>
                <a:path extrusionOk="0" h="154782" w="147148">
                  <a:moveTo>
                    <a:pt x="73575" y="15272"/>
                  </a:moveTo>
                  <a:cubicBezTo>
                    <a:pt x="62453" y="15272"/>
                    <a:pt x="56404" y="19052"/>
                    <a:pt x="52912" y="22831"/>
                  </a:cubicBezTo>
                  <a:cubicBezTo>
                    <a:pt x="49984" y="26002"/>
                    <a:pt x="48342" y="30359"/>
                    <a:pt x="47542" y="36126"/>
                  </a:cubicBezTo>
                  <a:cubicBezTo>
                    <a:pt x="46845" y="41150"/>
                    <a:pt x="46864" y="46484"/>
                    <a:pt x="46885" y="52275"/>
                  </a:cubicBezTo>
                  <a:cubicBezTo>
                    <a:pt x="46889" y="53283"/>
                    <a:pt x="46893" y="54306"/>
                    <a:pt x="46893" y="55344"/>
                  </a:cubicBezTo>
                  <a:lnTo>
                    <a:pt x="46893" y="56683"/>
                  </a:lnTo>
                  <a:lnTo>
                    <a:pt x="100257" y="56683"/>
                  </a:lnTo>
                  <a:lnTo>
                    <a:pt x="100257" y="55344"/>
                  </a:lnTo>
                  <a:cubicBezTo>
                    <a:pt x="100257" y="54306"/>
                    <a:pt x="100262" y="53284"/>
                    <a:pt x="100265" y="52276"/>
                  </a:cubicBezTo>
                  <a:lnTo>
                    <a:pt x="100265" y="52276"/>
                  </a:lnTo>
                  <a:cubicBezTo>
                    <a:pt x="100286" y="46484"/>
                    <a:pt x="100305" y="41150"/>
                    <a:pt x="99609" y="36126"/>
                  </a:cubicBezTo>
                  <a:cubicBezTo>
                    <a:pt x="98808" y="30359"/>
                    <a:pt x="97167" y="26002"/>
                    <a:pt x="94238" y="22831"/>
                  </a:cubicBezTo>
                  <a:cubicBezTo>
                    <a:pt x="90747" y="19052"/>
                    <a:pt x="84698" y="15272"/>
                    <a:pt x="73575" y="15272"/>
                  </a:cubicBezTo>
                  <a:close/>
                  <a:moveTo>
                    <a:pt x="31621" y="55344"/>
                  </a:moveTo>
                  <a:lnTo>
                    <a:pt x="31621" y="56683"/>
                  </a:lnTo>
                  <a:lnTo>
                    <a:pt x="11772" y="56683"/>
                  </a:lnTo>
                  <a:cubicBezTo>
                    <a:pt x="5270" y="56683"/>
                    <a:pt x="0" y="61850"/>
                    <a:pt x="0" y="68224"/>
                  </a:cubicBezTo>
                  <a:lnTo>
                    <a:pt x="0" y="131700"/>
                  </a:lnTo>
                  <a:cubicBezTo>
                    <a:pt x="0" y="144449"/>
                    <a:pt x="10541" y="154783"/>
                    <a:pt x="23544" y="154783"/>
                  </a:cubicBezTo>
                  <a:lnTo>
                    <a:pt x="123605" y="154783"/>
                  </a:lnTo>
                  <a:cubicBezTo>
                    <a:pt x="136608" y="154783"/>
                    <a:pt x="147148" y="144449"/>
                    <a:pt x="147148" y="131700"/>
                  </a:cubicBezTo>
                  <a:lnTo>
                    <a:pt x="147148" y="68224"/>
                  </a:lnTo>
                  <a:cubicBezTo>
                    <a:pt x="147148" y="61850"/>
                    <a:pt x="141878" y="56683"/>
                    <a:pt x="135377" y="56683"/>
                  </a:cubicBezTo>
                  <a:lnTo>
                    <a:pt x="115530" y="56683"/>
                  </a:lnTo>
                  <a:lnTo>
                    <a:pt x="115530" y="55344"/>
                  </a:lnTo>
                  <a:cubicBezTo>
                    <a:pt x="115530" y="54435"/>
                    <a:pt x="115534" y="53496"/>
                    <a:pt x="115538" y="52535"/>
                  </a:cubicBezTo>
                  <a:cubicBezTo>
                    <a:pt x="115565" y="46801"/>
                    <a:pt x="115595" y="40223"/>
                    <a:pt x="114736" y="34028"/>
                  </a:cubicBezTo>
                  <a:cubicBezTo>
                    <a:pt x="113714" y="26660"/>
                    <a:pt x="111332" y="18830"/>
                    <a:pt x="105456" y="12469"/>
                  </a:cubicBezTo>
                  <a:cubicBezTo>
                    <a:pt x="98905" y="5377"/>
                    <a:pt x="88704" y="0"/>
                    <a:pt x="73575" y="0"/>
                  </a:cubicBezTo>
                  <a:cubicBezTo>
                    <a:pt x="58446" y="0"/>
                    <a:pt x="48245" y="5377"/>
                    <a:pt x="41694" y="12469"/>
                  </a:cubicBezTo>
                  <a:cubicBezTo>
                    <a:pt x="35818" y="18830"/>
                    <a:pt x="33437" y="26660"/>
                    <a:pt x="32415" y="34028"/>
                  </a:cubicBezTo>
                  <a:cubicBezTo>
                    <a:pt x="31556" y="40223"/>
                    <a:pt x="31586" y="46801"/>
                    <a:pt x="31612" y="52534"/>
                  </a:cubicBezTo>
                  <a:lnTo>
                    <a:pt x="31612" y="52534"/>
                  </a:lnTo>
                  <a:lnTo>
                    <a:pt x="31612" y="52534"/>
                  </a:lnTo>
                  <a:lnTo>
                    <a:pt x="31612" y="52534"/>
                  </a:lnTo>
                  <a:cubicBezTo>
                    <a:pt x="31617" y="53496"/>
                    <a:pt x="31621" y="54435"/>
                    <a:pt x="31621" y="55344"/>
                  </a:cubicBezTo>
                  <a:close/>
                  <a:moveTo>
                    <a:pt x="85497" y="89298"/>
                  </a:moveTo>
                  <a:cubicBezTo>
                    <a:pt x="85497" y="96152"/>
                    <a:pt x="80757" y="101900"/>
                    <a:pt x="74377" y="103444"/>
                  </a:cubicBezTo>
                  <a:lnTo>
                    <a:pt x="85496" y="125681"/>
                  </a:lnTo>
                  <a:lnTo>
                    <a:pt x="56390" y="125681"/>
                  </a:lnTo>
                  <a:lnTo>
                    <a:pt x="67509" y="103443"/>
                  </a:lnTo>
                  <a:cubicBezTo>
                    <a:pt x="61129" y="101899"/>
                    <a:pt x="56390" y="96152"/>
                    <a:pt x="56390" y="89298"/>
                  </a:cubicBezTo>
                  <a:cubicBezTo>
                    <a:pt x="56390" y="81260"/>
                    <a:pt x="62906" y="74744"/>
                    <a:pt x="70944" y="74744"/>
                  </a:cubicBezTo>
                  <a:cubicBezTo>
                    <a:pt x="78982" y="74744"/>
                    <a:pt x="85497" y="81260"/>
                    <a:pt x="85497" y="89298"/>
                  </a:cubicBezTo>
                  <a:close/>
                </a:path>
              </a:pathLst>
            </a:custGeom>
            <a:solidFill>
              <a:srgbClr val="FCFDFD"/>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732" name="Google Shape;732;g20f5ff8557d_4_1"/>
          <p:cNvGrpSpPr/>
          <p:nvPr/>
        </p:nvGrpSpPr>
        <p:grpSpPr>
          <a:xfrm>
            <a:off x="3018450" y="1625467"/>
            <a:ext cx="5569291" cy="1086609"/>
            <a:chOff x="4166200" y="2036731"/>
            <a:chExt cx="7425721" cy="1448812"/>
          </a:xfrm>
        </p:grpSpPr>
        <p:grpSp>
          <p:nvGrpSpPr>
            <p:cNvPr id="733" name="Google Shape;733;g20f5ff8557d_4_1"/>
            <p:cNvGrpSpPr/>
            <p:nvPr/>
          </p:nvGrpSpPr>
          <p:grpSpPr>
            <a:xfrm>
              <a:off x="4166200" y="2036731"/>
              <a:ext cx="7425721" cy="246300"/>
              <a:chOff x="4166200" y="2036731"/>
              <a:chExt cx="7425721" cy="246300"/>
            </a:xfrm>
          </p:grpSpPr>
          <p:sp>
            <p:nvSpPr>
              <p:cNvPr id="734" name="Google Shape;734;g20f5ff8557d_4_1"/>
              <p:cNvSpPr txBox="1"/>
              <p:nvPr/>
            </p:nvSpPr>
            <p:spPr>
              <a:xfrm>
                <a:off x="4483121" y="2036731"/>
                <a:ext cx="7108800" cy="246300"/>
              </a:xfrm>
              <a:prstGeom prst="rect">
                <a:avLst/>
              </a:prstGeom>
              <a:noFill/>
              <a:ln>
                <a:noFill/>
              </a:ln>
            </p:spPr>
            <p:txBody>
              <a:bodyPr anchorCtr="0" anchor="ctr" bIns="0" lIns="0" spcFirstLastPara="1" rIns="0" wrap="square" tIns="0">
                <a:spAutoFit/>
              </a:bodyPr>
              <a:lstStyle/>
              <a:p>
                <a:pPr indent="0" lvl="0" marL="28575" rtl="0" algn="l">
                  <a:spcBef>
                    <a:spcPts val="0"/>
                  </a:spcBef>
                  <a:spcAft>
                    <a:spcPts val="0"/>
                  </a:spcAft>
                  <a:buNone/>
                </a:pPr>
                <a:r>
                  <a:rPr lang="en-US" sz="1200">
                    <a:solidFill>
                      <a:schemeClr val="dk2"/>
                    </a:solidFill>
                    <a:latin typeface="Manrope"/>
                    <a:ea typeface="Manrope"/>
                    <a:cs typeface="Manrope"/>
                    <a:sym typeface="Manrope"/>
                  </a:rPr>
                  <a:t>Managed by the cloud providers - AWS RDS, Azure SQL, etc.</a:t>
                </a:r>
                <a:endParaRPr b="0" i="0" sz="1050" u="none" cap="none" strike="noStrike">
                  <a:solidFill>
                    <a:srgbClr val="000000"/>
                  </a:solidFill>
                  <a:latin typeface="Arial"/>
                  <a:ea typeface="Arial"/>
                  <a:cs typeface="Arial"/>
                  <a:sym typeface="Arial"/>
                </a:endParaRPr>
              </a:p>
            </p:txBody>
          </p:sp>
          <p:sp>
            <p:nvSpPr>
              <p:cNvPr id="735" name="Google Shape;735;g20f5ff8557d_4_1"/>
              <p:cNvSpPr/>
              <p:nvPr/>
            </p:nvSpPr>
            <p:spPr>
              <a:xfrm>
                <a:off x="4166200" y="2060616"/>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736" name="Google Shape;736;g20f5ff8557d_4_1"/>
            <p:cNvGrpSpPr/>
            <p:nvPr/>
          </p:nvGrpSpPr>
          <p:grpSpPr>
            <a:xfrm>
              <a:off x="4166200" y="2437569"/>
              <a:ext cx="7425721" cy="246300"/>
              <a:chOff x="4166200" y="2470539"/>
              <a:chExt cx="7425721" cy="246300"/>
            </a:xfrm>
          </p:grpSpPr>
          <p:sp>
            <p:nvSpPr>
              <p:cNvPr id="737" name="Google Shape;737;g20f5ff8557d_4_1"/>
              <p:cNvSpPr txBox="1"/>
              <p:nvPr/>
            </p:nvSpPr>
            <p:spPr>
              <a:xfrm>
                <a:off x="4483121" y="2470539"/>
                <a:ext cx="7108800" cy="2463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1200">
                    <a:solidFill>
                      <a:schemeClr val="dk2"/>
                    </a:solidFill>
                    <a:latin typeface="Manrope"/>
                    <a:ea typeface="Manrope"/>
                    <a:cs typeface="Manrope"/>
                    <a:sym typeface="Manrope"/>
                  </a:rPr>
                  <a:t>Unmanaged (customer-maintained) - MongoDB, MySQL, etc.</a:t>
                </a:r>
                <a:endParaRPr b="0" i="0" sz="1050" u="none" cap="none" strike="noStrike">
                  <a:solidFill>
                    <a:srgbClr val="000000"/>
                  </a:solidFill>
                  <a:latin typeface="Arial"/>
                  <a:ea typeface="Arial"/>
                  <a:cs typeface="Arial"/>
                  <a:sym typeface="Arial"/>
                </a:endParaRPr>
              </a:p>
            </p:txBody>
          </p:sp>
          <p:sp>
            <p:nvSpPr>
              <p:cNvPr id="738" name="Google Shape;738;g20f5ff8557d_4_1"/>
              <p:cNvSpPr/>
              <p:nvPr/>
            </p:nvSpPr>
            <p:spPr>
              <a:xfrm>
                <a:off x="4166200" y="2490558"/>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739" name="Google Shape;739;g20f5ff8557d_4_1"/>
            <p:cNvGrpSpPr/>
            <p:nvPr/>
          </p:nvGrpSpPr>
          <p:grpSpPr>
            <a:xfrm>
              <a:off x="4166200" y="2838407"/>
              <a:ext cx="7425721" cy="246300"/>
              <a:chOff x="4166200" y="3034407"/>
              <a:chExt cx="7425721" cy="246300"/>
            </a:xfrm>
          </p:grpSpPr>
          <p:sp>
            <p:nvSpPr>
              <p:cNvPr id="740" name="Google Shape;740;g20f5ff8557d_4_1"/>
              <p:cNvSpPr txBox="1"/>
              <p:nvPr/>
            </p:nvSpPr>
            <p:spPr>
              <a:xfrm>
                <a:off x="4483121" y="3034407"/>
                <a:ext cx="7108800" cy="2463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1200">
                    <a:solidFill>
                      <a:schemeClr val="dk2"/>
                    </a:solidFill>
                    <a:latin typeface="Manrope"/>
                    <a:ea typeface="Manrope"/>
                    <a:cs typeface="Manrope"/>
                    <a:sym typeface="Manrope"/>
                  </a:rPr>
                  <a:t>3rd parties - Snowflake, Databricks, etc.</a:t>
                </a:r>
                <a:endParaRPr b="0" i="0" sz="1050" u="none" cap="none" strike="noStrike">
                  <a:solidFill>
                    <a:srgbClr val="000000"/>
                  </a:solidFill>
                  <a:latin typeface="Arial"/>
                  <a:ea typeface="Arial"/>
                  <a:cs typeface="Arial"/>
                  <a:sym typeface="Arial"/>
                </a:endParaRPr>
              </a:p>
            </p:txBody>
          </p:sp>
          <p:sp>
            <p:nvSpPr>
              <p:cNvPr id="741" name="Google Shape;741;g20f5ff8557d_4_1"/>
              <p:cNvSpPr/>
              <p:nvPr/>
            </p:nvSpPr>
            <p:spPr>
              <a:xfrm>
                <a:off x="4166200" y="3050576"/>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742" name="Google Shape;742;g20f5ff8557d_4_1"/>
            <p:cNvGrpSpPr/>
            <p:nvPr/>
          </p:nvGrpSpPr>
          <p:grpSpPr>
            <a:xfrm>
              <a:off x="4166200" y="3239243"/>
              <a:ext cx="7425721" cy="246300"/>
              <a:chOff x="4166200" y="3410135"/>
              <a:chExt cx="7425721" cy="246300"/>
            </a:xfrm>
          </p:grpSpPr>
          <p:sp>
            <p:nvSpPr>
              <p:cNvPr id="743" name="Google Shape;743;g20f5ff8557d_4_1"/>
              <p:cNvSpPr txBox="1"/>
              <p:nvPr/>
            </p:nvSpPr>
            <p:spPr>
              <a:xfrm>
                <a:off x="4483121" y="3410135"/>
                <a:ext cx="7108800" cy="2463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1200">
                    <a:solidFill>
                      <a:schemeClr val="dk2"/>
                    </a:solidFill>
                    <a:latin typeface="Manrope"/>
                    <a:ea typeface="Manrope"/>
                    <a:cs typeface="Manrope"/>
                    <a:sym typeface="Manrope"/>
                  </a:rPr>
                  <a:t>“Shadow data” managed by no one - csv, eml, backups, etc. </a:t>
                </a:r>
                <a:endParaRPr b="0" i="0" sz="1050" u="none" cap="none" strike="noStrike">
                  <a:solidFill>
                    <a:srgbClr val="000000"/>
                  </a:solidFill>
                  <a:latin typeface="Arial"/>
                  <a:ea typeface="Arial"/>
                  <a:cs typeface="Arial"/>
                  <a:sym typeface="Arial"/>
                </a:endParaRPr>
              </a:p>
            </p:txBody>
          </p:sp>
          <p:sp>
            <p:nvSpPr>
              <p:cNvPr id="744" name="Google Shape;744;g20f5ff8557d_4_1"/>
              <p:cNvSpPr/>
              <p:nvPr/>
            </p:nvSpPr>
            <p:spPr>
              <a:xfrm>
                <a:off x="4166200" y="3434004"/>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grpSp>
        <p:nvGrpSpPr>
          <p:cNvPr id="745" name="Google Shape;745;g20f5ff8557d_4_1"/>
          <p:cNvGrpSpPr/>
          <p:nvPr/>
        </p:nvGrpSpPr>
        <p:grpSpPr>
          <a:xfrm>
            <a:off x="3018450" y="3527205"/>
            <a:ext cx="5569291" cy="785982"/>
            <a:chOff x="4166200" y="2036731"/>
            <a:chExt cx="7425721" cy="1047976"/>
          </a:xfrm>
        </p:grpSpPr>
        <p:grpSp>
          <p:nvGrpSpPr>
            <p:cNvPr id="746" name="Google Shape;746;g20f5ff8557d_4_1"/>
            <p:cNvGrpSpPr/>
            <p:nvPr/>
          </p:nvGrpSpPr>
          <p:grpSpPr>
            <a:xfrm>
              <a:off x="4166200" y="2036731"/>
              <a:ext cx="7425721" cy="246300"/>
              <a:chOff x="4166200" y="2036731"/>
              <a:chExt cx="7425721" cy="246300"/>
            </a:xfrm>
          </p:grpSpPr>
          <p:sp>
            <p:nvSpPr>
              <p:cNvPr id="747" name="Google Shape;747;g20f5ff8557d_4_1"/>
              <p:cNvSpPr txBox="1"/>
              <p:nvPr/>
            </p:nvSpPr>
            <p:spPr>
              <a:xfrm>
                <a:off x="4483121" y="2036731"/>
                <a:ext cx="7108800" cy="2463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1200">
                    <a:solidFill>
                      <a:schemeClr val="dk2"/>
                    </a:solidFill>
                    <a:latin typeface="Manrope"/>
                    <a:ea typeface="Manrope"/>
                    <a:cs typeface="Manrope"/>
                    <a:sym typeface="Manrope"/>
                  </a:rPr>
                  <a:t>Regulated data - PII, PHI, PCI, etc.</a:t>
                </a:r>
                <a:endParaRPr b="0" i="0" sz="1050" u="none" cap="none" strike="noStrike">
                  <a:solidFill>
                    <a:srgbClr val="000000"/>
                  </a:solidFill>
                  <a:latin typeface="Arial"/>
                  <a:ea typeface="Arial"/>
                  <a:cs typeface="Arial"/>
                  <a:sym typeface="Arial"/>
                </a:endParaRPr>
              </a:p>
            </p:txBody>
          </p:sp>
          <p:sp>
            <p:nvSpPr>
              <p:cNvPr id="748" name="Google Shape;748;g20f5ff8557d_4_1"/>
              <p:cNvSpPr/>
              <p:nvPr/>
            </p:nvSpPr>
            <p:spPr>
              <a:xfrm>
                <a:off x="4166200" y="2060616"/>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749" name="Google Shape;749;g20f5ff8557d_4_1"/>
            <p:cNvGrpSpPr/>
            <p:nvPr/>
          </p:nvGrpSpPr>
          <p:grpSpPr>
            <a:xfrm>
              <a:off x="4166200" y="2437569"/>
              <a:ext cx="7425721" cy="246300"/>
              <a:chOff x="4166200" y="2470539"/>
              <a:chExt cx="7425721" cy="246300"/>
            </a:xfrm>
          </p:grpSpPr>
          <p:sp>
            <p:nvSpPr>
              <p:cNvPr id="750" name="Google Shape;750;g20f5ff8557d_4_1"/>
              <p:cNvSpPr txBox="1"/>
              <p:nvPr/>
            </p:nvSpPr>
            <p:spPr>
              <a:xfrm>
                <a:off x="4483121" y="2470539"/>
                <a:ext cx="7108800" cy="2463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1200">
                    <a:solidFill>
                      <a:schemeClr val="dk2"/>
                    </a:solidFill>
                    <a:latin typeface="Manrope"/>
                    <a:ea typeface="Manrope"/>
                    <a:cs typeface="Manrope"/>
                    <a:sym typeface="Manrope"/>
                  </a:rPr>
                  <a:t>Secrets - passwords, keys, etc.</a:t>
                </a:r>
                <a:endParaRPr b="0" i="0" sz="1050" u="none" cap="none" strike="noStrike">
                  <a:solidFill>
                    <a:srgbClr val="000000"/>
                  </a:solidFill>
                  <a:latin typeface="Arial"/>
                  <a:ea typeface="Arial"/>
                  <a:cs typeface="Arial"/>
                  <a:sym typeface="Arial"/>
                </a:endParaRPr>
              </a:p>
            </p:txBody>
          </p:sp>
          <p:sp>
            <p:nvSpPr>
              <p:cNvPr id="751" name="Google Shape;751;g20f5ff8557d_4_1"/>
              <p:cNvSpPr/>
              <p:nvPr/>
            </p:nvSpPr>
            <p:spPr>
              <a:xfrm>
                <a:off x="4166200" y="2501641"/>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752" name="Google Shape;752;g20f5ff8557d_4_1"/>
            <p:cNvGrpSpPr/>
            <p:nvPr/>
          </p:nvGrpSpPr>
          <p:grpSpPr>
            <a:xfrm>
              <a:off x="4166200" y="2838407"/>
              <a:ext cx="7425721" cy="246300"/>
              <a:chOff x="4166200" y="3034407"/>
              <a:chExt cx="7425721" cy="246300"/>
            </a:xfrm>
          </p:grpSpPr>
          <p:sp>
            <p:nvSpPr>
              <p:cNvPr id="753" name="Google Shape;753;g20f5ff8557d_4_1"/>
              <p:cNvSpPr txBox="1"/>
              <p:nvPr/>
            </p:nvSpPr>
            <p:spPr>
              <a:xfrm>
                <a:off x="4483121" y="3034407"/>
                <a:ext cx="7108800" cy="2463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1200">
                    <a:solidFill>
                      <a:schemeClr val="dk2"/>
                    </a:solidFill>
                    <a:latin typeface="Manrope"/>
                    <a:ea typeface="Manrope"/>
                    <a:cs typeface="Manrope"/>
                    <a:sym typeface="Manrope"/>
                  </a:rPr>
                  <a:t>Custom - intellectual property, patents, business strategic decisions, etc.</a:t>
                </a:r>
                <a:endParaRPr b="0" i="0" sz="1050" u="none" cap="none" strike="noStrike">
                  <a:solidFill>
                    <a:srgbClr val="000000"/>
                  </a:solidFill>
                  <a:latin typeface="Arial"/>
                  <a:ea typeface="Arial"/>
                  <a:cs typeface="Arial"/>
                  <a:sym typeface="Arial"/>
                </a:endParaRPr>
              </a:p>
            </p:txBody>
          </p:sp>
          <p:sp>
            <p:nvSpPr>
              <p:cNvPr id="754" name="Google Shape;754;g20f5ff8557d_4_1"/>
              <p:cNvSpPr/>
              <p:nvPr/>
            </p:nvSpPr>
            <p:spPr>
              <a:xfrm>
                <a:off x="4166200" y="3072726"/>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sp>
        <p:nvSpPr>
          <p:cNvPr id="755" name="Google Shape;755;g20f5ff8557d_4_1"/>
          <p:cNvSpPr txBox="1"/>
          <p:nvPr/>
        </p:nvSpPr>
        <p:spPr>
          <a:xfrm>
            <a:off x="1418259" y="1903287"/>
            <a:ext cx="1600200" cy="5310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lang="en-US" sz="1500">
                <a:solidFill>
                  <a:srgbClr val="020245"/>
                </a:solidFill>
                <a:latin typeface="Manrope"/>
                <a:ea typeface="Manrope"/>
                <a:cs typeface="Manrope"/>
                <a:sym typeface="Manrope"/>
              </a:rPr>
              <a:t>Types of </a:t>
            </a:r>
            <a:endParaRPr b="1" sz="1500">
              <a:solidFill>
                <a:srgbClr val="020245"/>
              </a:solidFill>
              <a:latin typeface="Manrope"/>
              <a:ea typeface="Manrope"/>
              <a:cs typeface="Manrope"/>
              <a:sym typeface="Manrope"/>
            </a:endParaRPr>
          </a:p>
          <a:p>
            <a:pPr indent="0" lvl="0" marL="0" marR="0" rtl="0" algn="l">
              <a:lnSpc>
                <a:spcPct val="100000"/>
              </a:lnSpc>
              <a:spcBef>
                <a:spcPts val="0"/>
              </a:spcBef>
              <a:spcAft>
                <a:spcPts val="0"/>
              </a:spcAft>
              <a:buNone/>
            </a:pPr>
            <a:r>
              <a:rPr b="1" lang="en-US" sz="1500">
                <a:solidFill>
                  <a:srgbClr val="020245"/>
                </a:solidFill>
                <a:latin typeface="Manrope"/>
                <a:ea typeface="Manrope"/>
                <a:cs typeface="Manrope"/>
                <a:sym typeface="Manrope"/>
              </a:rPr>
              <a:t>Data Stores</a:t>
            </a:r>
            <a:endParaRPr b="0" i="0" sz="1050" u="none" cap="none" strike="noStrike">
              <a:solidFill>
                <a:srgbClr val="000000"/>
              </a:solidFill>
              <a:latin typeface="Arial"/>
              <a:ea typeface="Arial"/>
              <a:cs typeface="Arial"/>
              <a:sym typeface="Arial"/>
            </a:endParaRPr>
          </a:p>
        </p:txBody>
      </p:sp>
      <p:sp>
        <p:nvSpPr>
          <p:cNvPr id="756" name="Google Shape;756;g20f5ff8557d_4_1"/>
          <p:cNvSpPr txBox="1"/>
          <p:nvPr/>
        </p:nvSpPr>
        <p:spPr>
          <a:xfrm>
            <a:off x="1489434" y="3654712"/>
            <a:ext cx="1600200" cy="5310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lang="en-US" sz="1500">
                <a:solidFill>
                  <a:srgbClr val="020245"/>
                </a:solidFill>
                <a:latin typeface="Manrope"/>
                <a:ea typeface="Manrope"/>
                <a:cs typeface="Manrope"/>
                <a:sym typeface="Manrope"/>
              </a:rPr>
              <a:t>Types of </a:t>
            </a:r>
            <a:endParaRPr b="1" sz="1500">
              <a:solidFill>
                <a:srgbClr val="020245"/>
              </a:solidFill>
              <a:latin typeface="Manrope"/>
              <a:ea typeface="Manrope"/>
              <a:cs typeface="Manrope"/>
              <a:sym typeface="Manrope"/>
            </a:endParaRPr>
          </a:p>
          <a:p>
            <a:pPr indent="0" lvl="0" marL="0" marR="0" rtl="0" algn="l">
              <a:lnSpc>
                <a:spcPct val="100000"/>
              </a:lnSpc>
              <a:spcBef>
                <a:spcPts val="0"/>
              </a:spcBef>
              <a:spcAft>
                <a:spcPts val="0"/>
              </a:spcAft>
              <a:buNone/>
            </a:pPr>
            <a:r>
              <a:rPr b="1" lang="en-US" sz="1500">
                <a:solidFill>
                  <a:srgbClr val="020245"/>
                </a:solidFill>
                <a:latin typeface="Manrope"/>
                <a:ea typeface="Manrope"/>
                <a:cs typeface="Manrope"/>
                <a:sym typeface="Manrope"/>
              </a:rPr>
              <a:t>Sensitive Data</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4"/>
          <p:cNvSpPr txBox="1"/>
          <p:nvPr>
            <p:ph idx="1" type="body"/>
          </p:nvPr>
        </p:nvSpPr>
        <p:spPr>
          <a:xfrm>
            <a:off x="230395" y="360381"/>
            <a:ext cx="6941930" cy="98857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SzPts val="3600"/>
              <a:buNone/>
            </a:pPr>
            <a:r>
              <a:rPr lang="en-US"/>
              <a:t>Organizations Lack Confidence in Sensitive Data Protection in the Cloud </a:t>
            </a:r>
            <a:endParaRPr/>
          </a:p>
        </p:txBody>
      </p:sp>
      <p:sp>
        <p:nvSpPr>
          <p:cNvPr id="762" name="Google Shape;762;p4"/>
          <p:cNvSpPr/>
          <p:nvPr/>
        </p:nvSpPr>
        <p:spPr>
          <a:xfrm>
            <a:off x="301378" y="1407167"/>
            <a:ext cx="4430642" cy="3028950"/>
          </a:xfrm>
          <a:prstGeom prst="roundRect">
            <a:avLst>
              <a:gd fmla="val 2928" name="adj"/>
            </a:avLst>
          </a:prstGeom>
          <a:solidFill>
            <a:schemeClr val="lt1"/>
          </a:solidFill>
          <a:ln>
            <a:noFill/>
          </a:ln>
          <a:effectLst>
            <a:outerShdw blurRad="457200" rotWithShape="0" algn="ctr">
              <a:srgbClr val="020245">
                <a:alpha val="20000"/>
              </a:srgbClr>
            </a:outerShdw>
          </a:effectLst>
        </p:spPr>
        <p:txBody>
          <a:bodyPr anchorCtr="0" anchor="ctr" bIns="34275" lIns="411450" spcFirstLastPara="1" rIns="68550" wrap="square" tIns="34275">
            <a:noAutofit/>
          </a:bodyPr>
          <a:lstStyle/>
          <a:p>
            <a:pPr indent="0" lvl="0" marL="0" marR="0" rtl="0" algn="l">
              <a:lnSpc>
                <a:spcPct val="100000"/>
              </a:lnSpc>
              <a:spcBef>
                <a:spcPts val="0"/>
              </a:spcBef>
              <a:spcAft>
                <a:spcPts val="0"/>
              </a:spcAft>
              <a:buNone/>
            </a:pPr>
            <a:r>
              <a:t/>
            </a:r>
            <a:endParaRPr b="0" i="0" sz="825" u="none" cap="none" strike="noStrike">
              <a:solidFill>
                <a:srgbClr val="020245"/>
              </a:solidFill>
              <a:latin typeface="Manrope"/>
              <a:ea typeface="Manrope"/>
              <a:cs typeface="Manrope"/>
              <a:sym typeface="Manrope"/>
            </a:endParaRPr>
          </a:p>
        </p:txBody>
      </p:sp>
      <p:sp>
        <p:nvSpPr>
          <p:cNvPr id="763" name="Google Shape;763;p4"/>
          <p:cNvSpPr/>
          <p:nvPr/>
        </p:nvSpPr>
        <p:spPr>
          <a:xfrm>
            <a:off x="4063365" y="1407168"/>
            <a:ext cx="668656" cy="668656"/>
          </a:xfrm>
          <a:prstGeom prst="roundRect">
            <a:avLst>
              <a:gd fmla="val 12459" name="adj"/>
            </a:avLst>
          </a:prstGeom>
          <a:gradFill>
            <a:gsLst>
              <a:gs pos="0">
                <a:srgbClr val="FF9700"/>
              </a:gs>
              <a:gs pos="100000">
                <a:srgbClr val="FF456F"/>
              </a:gs>
            </a:gsLst>
            <a:lin ang="2549433" scaled="0"/>
          </a:gradFill>
          <a:ln>
            <a:noFill/>
          </a:ln>
        </p:spPr>
        <p:txBody>
          <a:bodyPr anchorCtr="0" anchor="ctr" bIns="81000" lIns="378000" spcFirstLastPara="1" rIns="0" wrap="square" tIns="81000">
            <a:noAutofit/>
          </a:bodyPr>
          <a:lstStyle/>
          <a:p>
            <a:pPr indent="0" lvl="0" marL="0" marR="0" rtl="0" algn="l">
              <a:lnSpc>
                <a:spcPct val="100000"/>
              </a:lnSpc>
              <a:spcBef>
                <a:spcPts val="0"/>
              </a:spcBef>
              <a:spcAft>
                <a:spcPts val="0"/>
              </a:spcAft>
              <a:buNone/>
            </a:pPr>
            <a:r>
              <a:t/>
            </a:r>
            <a:endParaRPr b="1" i="0" sz="1350" u="none" cap="none" strike="noStrike">
              <a:solidFill>
                <a:srgbClr val="FFFFFF"/>
              </a:solidFill>
              <a:latin typeface="Manrope"/>
              <a:ea typeface="Manrope"/>
              <a:cs typeface="Manrope"/>
              <a:sym typeface="Manrope"/>
            </a:endParaRPr>
          </a:p>
        </p:txBody>
      </p:sp>
      <p:grpSp>
        <p:nvGrpSpPr>
          <p:cNvPr id="764" name="Google Shape;764;p4"/>
          <p:cNvGrpSpPr/>
          <p:nvPr/>
        </p:nvGrpSpPr>
        <p:grpSpPr>
          <a:xfrm>
            <a:off x="538237" y="1591075"/>
            <a:ext cx="4033763" cy="2695583"/>
            <a:chOff x="717649" y="2331185"/>
            <a:chExt cx="5378351" cy="3594110"/>
          </a:xfrm>
        </p:grpSpPr>
        <p:sp>
          <p:nvSpPr>
            <p:cNvPr id="765" name="Google Shape;765;p4"/>
            <p:cNvSpPr txBox="1"/>
            <p:nvPr/>
          </p:nvSpPr>
          <p:spPr>
            <a:xfrm>
              <a:off x="719138" y="2331185"/>
              <a:ext cx="4246244" cy="646291"/>
            </a:xfrm>
            <a:prstGeom prst="rect">
              <a:avLst/>
            </a:prstGeom>
            <a:noFill/>
            <a:ln>
              <a:noFill/>
            </a:ln>
          </p:spPr>
          <p:txBody>
            <a:bodyPr anchorCtr="0" anchor="t" bIns="34275" lIns="0" spcFirstLastPara="1" rIns="68550" wrap="square" tIns="34275">
              <a:spAutoFit/>
            </a:bodyPr>
            <a:lstStyle/>
            <a:p>
              <a:pPr indent="0" lvl="0" marL="0" marR="0" rtl="0" algn="l">
                <a:lnSpc>
                  <a:spcPct val="100000"/>
                </a:lnSpc>
                <a:spcBef>
                  <a:spcPts val="0"/>
                </a:spcBef>
                <a:spcAft>
                  <a:spcPts val="0"/>
                </a:spcAft>
                <a:buNone/>
              </a:pPr>
              <a:r>
                <a:rPr b="1" i="0" lang="en-US" sz="1350" u="none" cap="none" strike="noStrike">
                  <a:solidFill>
                    <a:srgbClr val="020245"/>
                  </a:solidFill>
                  <a:latin typeface="Manrope"/>
                  <a:ea typeface="Manrope"/>
                  <a:cs typeface="Manrope"/>
                  <a:sym typeface="Manrope"/>
                </a:rPr>
                <a:t>Confidence in organization’s ability to protect sensitive data in the cloud</a:t>
              </a:r>
              <a:endParaRPr b="0" i="0" sz="1050" u="none" cap="none" strike="noStrike">
                <a:solidFill>
                  <a:srgbClr val="000000"/>
                </a:solidFill>
                <a:latin typeface="Arial"/>
                <a:ea typeface="Arial"/>
                <a:cs typeface="Arial"/>
                <a:sym typeface="Arial"/>
              </a:endParaRPr>
            </a:p>
          </p:txBody>
        </p:sp>
        <p:graphicFrame>
          <p:nvGraphicFramePr>
            <p:cNvPr id="766" name="Google Shape;766;p4"/>
            <p:cNvGraphicFramePr/>
            <p:nvPr/>
          </p:nvGraphicFramePr>
          <p:xfrm>
            <a:off x="717649" y="3130897"/>
            <a:ext cx="5378351" cy="2717454"/>
          </p:xfrm>
          <a:graphic>
            <a:graphicData uri="http://schemas.openxmlformats.org/drawingml/2006/chart">
              <c:chart r:id="rId3"/>
            </a:graphicData>
          </a:graphic>
        </p:graphicFrame>
        <p:sp>
          <p:nvSpPr>
            <p:cNvPr id="767" name="Google Shape;767;p4"/>
            <p:cNvSpPr/>
            <p:nvPr/>
          </p:nvSpPr>
          <p:spPr>
            <a:xfrm>
              <a:off x="2505075" y="3505200"/>
              <a:ext cx="647700" cy="285750"/>
            </a:xfrm>
            <a:prstGeom prst="roundRect">
              <a:avLst>
                <a:gd fmla="val 50000" name="adj"/>
              </a:avLst>
            </a:prstGeom>
            <a:solidFill>
              <a:srgbClr val="0080FF"/>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US" sz="1050" u="none" cap="none" strike="noStrike">
                  <a:solidFill>
                    <a:schemeClr val="lt1"/>
                  </a:solidFill>
                  <a:latin typeface="Manrope"/>
                  <a:ea typeface="Manrope"/>
                  <a:cs typeface="Manrope"/>
                  <a:sym typeface="Manrope"/>
                </a:rPr>
                <a:t>19%</a:t>
              </a:r>
              <a:endParaRPr b="0" i="0" sz="1050" u="none" cap="none" strike="noStrike">
                <a:solidFill>
                  <a:srgbClr val="000000"/>
                </a:solidFill>
                <a:latin typeface="Arial"/>
                <a:ea typeface="Arial"/>
                <a:cs typeface="Arial"/>
                <a:sym typeface="Arial"/>
              </a:endParaRPr>
            </a:p>
          </p:txBody>
        </p:sp>
        <p:sp>
          <p:nvSpPr>
            <p:cNvPr id="768" name="Google Shape;768;p4"/>
            <p:cNvSpPr/>
            <p:nvPr/>
          </p:nvSpPr>
          <p:spPr>
            <a:xfrm>
              <a:off x="2505075" y="5130800"/>
              <a:ext cx="647700" cy="285750"/>
            </a:xfrm>
            <a:prstGeom prst="roundRect">
              <a:avLst>
                <a:gd fmla="val 50000" name="adj"/>
              </a:avLst>
            </a:prstGeom>
            <a:solidFill>
              <a:srgbClr val="020245"/>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US" sz="1050" u="none" cap="none" strike="noStrike">
                  <a:solidFill>
                    <a:schemeClr val="lt1"/>
                  </a:solidFill>
                  <a:latin typeface="Manrope"/>
                  <a:ea typeface="Manrope"/>
                  <a:cs typeface="Manrope"/>
                  <a:sym typeface="Manrope"/>
                </a:rPr>
                <a:t>44%</a:t>
              </a:r>
              <a:endParaRPr b="0" i="0" sz="1050" u="none" cap="none" strike="noStrike">
                <a:solidFill>
                  <a:srgbClr val="000000"/>
                </a:solidFill>
                <a:latin typeface="Arial"/>
                <a:ea typeface="Arial"/>
                <a:cs typeface="Arial"/>
                <a:sym typeface="Arial"/>
              </a:endParaRPr>
            </a:p>
          </p:txBody>
        </p:sp>
        <p:sp>
          <p:nvSpPr>
            <p:cNvPr id="769" name="Google Shape;769;p4"/>
            <p:cNvSpPr/>
            <p:nvPr/>
          </p:nvSpPr>
          <p:spPr>
            <a:xfrm>
              <a:off x="717649" y="4346749"/>
              <a:ext cx="647700" cy="285750"/>
            </a:xfrm>
            <a:prstGeom prst="roundRect">
              <a:avLst>
                <a:gd fmla="val 50000" name="adj"/>
              </a:avLst>
            </a:prstGeom>
            <a:solidFill>
              <a:srgbClr val="FF456F"/>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US" sz="1050" u="none" cap="none" strike="noStrike">
                  <a:solidFill>
                    <a:schemeClr val="lt1"/>
                  </a:solidFill>
                  <a:latin typeface="Manrope"/>
                  <a:ea typeface="Manrope"/>
                  <a:cs typeface="Manrope"/>
                  <a:sym typeface="Manrope"/>
                </a:rPr>
                <a:t>31%</a:t>
              </a:r>
              <a:endParaRPr b="0" i="0" sz="1050" u="none" cap="none" strike="noStrike">
                <a:solidFill>
                  <a:srgbClr val="000000"/>
                </a:solidFill>
                <a:latin typeface="Arial"/>
                <a:ea typeface="Arial"/>
                <a:cs typeface="Arial"/>
                <a:sym typeface="Arial"/>
              </a:endParaRPr>
            </a:p>
          </p:txBody>
        </p:sp>
        <p:sp>
          <p:nvSpPr>
            <p:cNvPr id="770" name="Google Shape;770;p4"/>
            <p:cNvSpPr/>
            <p:nvPr/>
          </p:nvSpPr>
          <p:spPr>
            <a:xfrm>
              <a:off x="1375619" y="3286125"/>
              <a:ext cx="647700" cy="285750"/>
            </a:xfrm>
            <a:prstGeom prst="roundRect">
              <a:avLst>
                <a:gd fmla="val 50000" name="adj"/>
              </a:avLst>
            </a:prstGeom>
            <a:solidFill>
              <a:srgbClr val="FF9700"/>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US" sz="1050" u="none" cap="none" strike="noStrike">
                  <a:solidFill>
                    <a:schemeClr val="lt1"/>
                  </a:solidFill>
                  <a:latin typeface="Manrope"/>
                  <a:ea typeface="Manrope"/>
                  <a:cs typeface="Manrope"/>
                  <a:sym typeface="Manrope"/>
                </a:rPr>
                <a:t>6%</a:t>
              </a:r>
              <a:endParaRPr b="0" i="0" sz="1050" u="none" cap="none" strike="noStrike">
                <a:solidFill>
                  <a:srgbClr val="000000"/>
                </a:solidFill>
                <a:latin typeface="Arial"/>
                <a:ea typeface="Arial"/>
                <a:cs typeface="Arial"/>
                <a:sym typeface="Arial"/>
              </a:endParaRPr>
            </a:p>
          </p:txBody>
        </p:sp>
        <p:sp>
          <p:nvSpPr>
            <p:cNvPr id="771" name="Google Shape;771;p4"/>
            <p:cNvSpPr txBox="1"/>
            <p:nvPr/>
          </p:nvSpPr>
          <p:spPr>
            <a:xfrm>
              <a:off x="717649" y="5771407"/>
              <a:ext cx="5182196"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50" u="none" cap="none" strike="noStrike">
                  <a:solidFill>
                    <a:srgbClr val="000000"/>
                  </a:solidFill>
                  <a:latin typeface="Manrope"/>
                  <a:ea typeface="Manrope"/>
                  <a:cs typeface="Manrope"/>
                  <a:sym typeface="Manrope"/>
                </a:rPr>
                <a:t>Graph source - “Sensitive Data in the Cloud” - Cloud Security Alliance (July 2022)</a:t>
              </a:r>
              <a:endParaRPr b="0" i="0" sz="1050" u="none" cap="none" strike="noStrike">
                <a:solidFill>
                  <a:srgbClr val="000000"/>
                </a:solidFill>
                <a:latin typeface="Arial"/>
                <a:ea typeface="Arial"/>
                <a:cs typeface="Arial"/>
                <a:sym typeface="Arial"/>
              </a:endParaRPr>
            </a:p>
          </p:txBody>
        </p:sp>
      </p:grpSp>
      <p:pic>
        <p:nvPicPr>
          <p:cNvPr id="772" name="Google Shape;772;p4"/>
          <p:cNvPicPr preferRelativeResize="0"/>
          <p:nvPr/>
        </p:nvPicPr>
        <p:blipFill rotWithShape="1">
          <a:blip r:embed="rId4">
            <a:alphaModFix/>
          </a:blip>
          <a:srcRect b="0" l="0" r="0" t="0"/>
          <a:stretch/>
        </p:blipFill>
        <p:spPr>
          <a:xfrm rot="10800000">
            <a:off x="301378" y="4123978"/>
            <a:ext cx="34289" cy="209942"/>
          </a:xfrm>
          <a:prstGeom prst="rect">
            <a:avLst/>
          </a:prstGeom>
          <a:noFill/>
          <a:ln>
            <a:noFill/>
          </a:ln>
        </p:spPr>
      </p:pic>
      <p:pic>
        <p:nvPicPr>
          <p:cNvPr id="773" name="Google Shape;773;p4"/>
          <p:cNvPicPr preferRelativeResize="0"/>
          <p:nvPr/>
        </p:nvPicPr>
        <p:blipFill rotWithShape="1">
          <a:blip r:embed="rId5">
            <a:alphaModFix/>
          </a:blip>
          <a:srcRect b="0" l="0" r="0" t="0"/>
          <a:stretch/>
        </p:blipFill>
        <p:spPr>
          <a:xfrm>
            <a:off x="4186237" y="1530040"/>
            <a:ext cx="422910" cy="422910"/>
          </a:xfrm>
          <a:prstGeom prst="rect">
            <a:avLst/>
          </a:prstGeom>
          <a:noFill/>
          <a:ln>
            <a:noFill/>
          </a:ln>
        </p:spPr>
      </p:pic>
      <p:grpSp>
        <p:nvGrpSpPr>
          <p:cNvPr id="774" name="Google Shape;774;p4"/>
          <p:cNvGrpSpPr/>
          <p:nvPr/>
        </p:nvGrpSpPr>
        <p:grpSpPr>
          <a:xfrm>
            <a:off x="4867686" y="1409548"/>
            <a:ext cx="4076325" cy="3026475"/>
            <a:chOff x="6490248" y="2089149"/>
            <a:chExt cx="5435100" cy="4035300"/>
          </a:xfrm>
        </p:grpSpPr>
        <p:sp>
          <p:nvSpPr>
            <p:cNvPr id="775" name="Google Shape;775;p4"/>
            <p:cNvSpPr/>
            <p:nvPr/>
          </p:nvSpPr>
          <p:spPr>
            <a:xfrm>
              <a:off x="6490248" y="2089149"/>
              <a:ext cx="5435100" cy="4035300"/>
            </a:xfrm>
            <a:prstGeom prst="roundRect">
              <a:avLst>
                <a:gd fmla="val 3339" name="adj"/>
              </a:avLst>
            </a:prstGeom>
            <a:solidFill>
              <a:srgbClr val="020245"/>
            </a:solidFill>
            <a:ln>
              <a:noFill/>
            </a:ln>
            <a:effectLst>
              <a:outerShdw blurRad="317500" rotWithShape="0" algn="tl" dir="2700000" dist="38100">
                <a:srgbClr val="000000">
                  <a:alpha val="7450"/>
                </a:srgbClr>
              </a:outerShdw>
            </a:effectLst>
          </p:spPr>
          <p:txBody>
            <a:bodyPr anchorCtr="0" anchor="ctr" bIns="34275" lIns="205725" spcFirstLastPara="1" rIns="205725" wrap="square" tIns="243000">
              <a:noAutofit/>
            </a:bodyPr>
            <a:lstStyle/>
            <a:p>
              <a:pPr indent="0" lvl="0" marL="0" marR="0" rtl="0" algn="ctr">
                <a:lnSpc>
                  <a:spcPct val="100000"/>
                </a:lnSpc>
                <a:spcBef>
                  <a:spcPts val="0"/>
                </a:spcBef>
                <a:spcAft>
                  <a:spcPts val="0"/>
                </a:spcAft>
                <a:buNone/>
              </a:pPr>
              <a:r>
                <a:t/>
              </a:r>
              <a:endParaRPr b="0" i="0" sz="1200" u="none" cap="none" strike="noStrike">
                <a:solidFill>
                  <a:srgbClr val="FFFFFF"/>
                </a:solidFill>
                <a:latin typeface="Manrope"/>
                <a:ea typeface="Manrope"/>
                <a:cs typeface="Manrope"/>
                <a:sym typeface="Manrope"/>
              </a:endParaRPr>
            </a:p>
          </p:txBody>
        </p:sp>
        <p:grpSp>
          <p:nvGrpSpPr>
            <p:cNvPr id="776" name="Google Shape;776;p4"/>
            <p:cNvGrpSpPr/>
            <p:nvPr/>
          </p:nvGrpSpPr>
          <p:grpSpPr>
            <a:xfrm>
              <a:off x="6942686" y="2597645"/>
              <a:ext cx="4530300" cy="3018394"/>
              <a:chOff x="6942686" y="2488365"/>
              <a:chExt cx="4530300" cy="3018394"/>
            </a:xfrm>
          </p:grpSpPr>
          <p:sp>
            <p:nvSpPr>
              <p:cNvPr id="777" name="Google Shape;777;p4"/>
              <p:cNvSpPr txBox="1"/>
              <p:nvPr/>
            </p:nvSpPr>
            <p:spPr>
              <a:xfrm>
                <a:off x="6942686" y="2488365"/>
                <a:ext cx="4530300" cy="2031286"/>
              </a:xfrm>
              <a:prstGeom prst="rect">
                <a:avLst/>
              </a:prstGeom>
              <a:noFill/>
              <a:ln>
                <a:noFill/>
              </a:ln>
            </p:spPr>
            <p:txBody>
              <a:bodyPr anchorCtr="0" anchor="t" bIns="34275" lIns="0" spcFirstLastPara="1" rIns="0" wrap="square" tIns="34275">
                <a:spAutoFit/>
              </a:bodyPr>
              <a:lstStyle/>
              <a:p>
                <a:pPr indent="0" lvl="0" marL="0" marR="0" rtl="0" algn="l">
                  <a:lnSpc>
                    <a:spcPct val="100000"/>
                  </a:lnSpc>
                  <a:spcBef>
                    <a:spcPts val="0"/>
                  </a:spcBef>
                  <a:spcAft>
                    <a:spcPts val="0"/>
                  </a:spcAft>
                  <a:buNone/>
                </a:pPr>
                <a:r>
                  <a:rPr b="0" i="0" lang="en-US" sz="1350" u="none" cap="none" strike="noStrike">
                    <a:solidFill>
                      <a:schemeClr val="lt1"/>
                    </a:solidFill>
                    <a:latin typeface="Manrope"/>
                    <a:ea typeface="Manrope"/>
                    <a:cs typeface="Manrope"/>
                    <a:sym typeface="Manrope"/>
                  </a:rPr>
                  <a:t>“</a:t>
                </a:r>
                <a:r>
                  <a:rPr b="1" i="0" lang="en-US" sz="1350" u="none" cap="none" strike="noStrike">
                    <a:solidFill>
                      <a:schemeClr val="lt1"/>
                    </a:solidFill>
                    <a:latin typeface="Manrope"/>
                    <a:ea typeface="Manrope"/>
                    <a:cs typeface="Manrope"/>
                    <a:sym typeface="Manrope"/>
                  </a:rPr>
                  <a:t>The amount of sensitive classified data in public clouds is expected to nearly double over the next 24 months</a:t>
                </a:r>
                <a:r>
                  <a:rPr b="0" i="0" lang="en-US" sz="1350" u="none" cap="none" strike="noStrike">
                    <a:solidFill>
                      <a:schemeClr val="lt1"/>
                    </a:solidFill>
                    <a:latin typeface="Manrope"/>
                    <a:ea typeface="Manrope"/>
                    <a:cs typeface="Manrope"/>
                    <a:sym typeface="Manrope"/>
                  </a:rPr>
                  <a:t>, yet more than half of organizations believe notable portions of their </a:t>
                </a:r>
                <a:r>
                  <a:rPr b="1" i="0" lang="en-US" sz="1350" u="none" cap="none" strike="noStrike">
                    <a:solidFill>
                      <a:schemeClr val="lt1"/>
                    </a:solidFill>
                    <a:latin typeface="Manrope"/>
                    <a:ea typeface="Manrope"/>
                    <a:cs typeface="Manrope"/>
                    <a:sym typeface="Manrope"/>
                  </a:rPr>
                  <a:t>sensitive data stored in public cloud services is insufficiently secured</a:t>
                </a:r>
                <a:r>
                  <a:rPr b="0" i="0" lang="en-US" sz="1350" u="none" cap="none" strike="noStrike">
                    <a:solidFill>
                      <a:schemeClr val="lt1"/>
                    </a:solidFill>
                    <a:latin typeface="Manrope"/>
                    <a:ea typeface="Manrope"/>
                    <a:cs typeface="Manrope"/>
                    <a:sym typeface="Manrope"/>
                  </a:rPr>
                  <a:t>.”</a:t>
                </a:r>
                <a:endParaRPr b="0" i="0" sz="1050" u="none" cap="none" strike="noStrike">
                  <a:solidFill>
                    <a:srgbClr val="000000"/>
                  </a:solidFill>
                  <a:latin typeface="Arial"/>
                  <a:ea typeface="Arial"/>
                  <a:cs typeface="Arial"/>
                  <a:sym typeface="Arial"/>
                </a:endParaRPr>
              </a:p>
            </p:txBody>
          </p:sp>
          <p:sp>
            <p:nvSpPr>
              <p:cNvPr id="778" name="Google Shape;778;p4"/>
              <p:cNvSpPr txBox="1"/>
              <p:nvPr/>
            </p:nvSpPr>
            <p:spPr>
              <a:xfrm>
                <a:off x="6942686" y="5137467"/>
                <a:ext cx="4530300" cy="369292"/>
              </a:xfrm>
              <a:prstGeom prst="rect">
                <a:avLst/>
              </a:prstGeom>
              <a:noFill/>
              <a:ln>
                <a:noFill/>
              </a:ln>
            </p:spPr>
            <p:txBody>
              <a:bodyPr anchorCtr="0" anchor="t" bIns="34275" lIns="0" spcFirstLastPara="1" rIns="0" wrap="square" tIns="34275">
                <a:spAutoFit/>
              </a:bodyPr>
              <a:lstStyle/>
              <a:p>
                <a:pPr indent="0" lvl="0" marL="0" marR="0" rtl="0" algn="l">
                  <a:lnSpc>
                    <a:spcPct val="100000"/>
                  </a:lnSpc>
                  <a:spcBef>
                    <a:spcPts val="0"/>
                  </a:spcBef>
                  <a:spcAft>
                    <a:spcPts val="0"/>
                  </a:spcAft>
                  <a:buNone/>
                </a:pPr>
                <a:r>
                  <a:rPr b="0" i="0" lang="en-US" sz="1350" u="none" cap="none" strike="noStrike">
                    <a:solidFill>
                      <a:schemeClr val="lt1"/>
                    </a:solidFill>
                    <a:latin typeface="Manrope"/>
                    <a:ea typeface="Manrope"/>
                    <a:cs typeface="Manrope"/>
                    <a:sym typeface="Manrope"/>
                  </a:rPr>
                  <a:t>- ESG (March 2022)</a:t>
                </a:r>
                <a:endParaRPr b="0" i="0" sz="1050" u="none" cap="none" strike="noStrike">
                  <a:solidFill>
                    <a:srgbClr val="000000"/>
                  </a:solidFill>
                  <a:latin typeface="Arial"/>
                  <a:ea typeface="Arial"/>
                  <a:cs typeface="Arial"/>
                  <a:sym typeface="Arial"/>
                </a:endParaRPr>
              </a:p>
            </p:txBody>
          </p:sp>
          <p:sp>
            <p:nvSpPr>
              <p:cNvPr id="779" name="Google Shape;779;p4"/>
              <p:cNvSpPr/>
              <p:nvPr/>
            </p:nvSpPr>
            <p:spPr>
              <a:xfrm>
                <a:off x="6942686" y="4796828"/>
                <a:ext cx="622500" cy="63600"/>
              </a:xfrm>
              <a:prstGeom prst="roundRect">
                <a:avLst>
                  <a:gd fmla="val 50000" name="adj"/>
                </a:avLst>
              </a:prstGeom>
              <a:gradFill>
                <a:gsLst>
                  <a:gs pos="0">
                    <a:srgbClr val="FF9700"/>
                  </a:gs>
                  <a:gs pos="100000">
                    <a:srgbClr val="FF456F"/>
                  </a:gs>
                </a:gsLst>
                <a:lin ang="8100019" scaled="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grpSp>
      <p:sp>
        <p:nvSpPr>
          <p:cNvPr id="780" name="Google Shape;780;p4"/>
          <p:cNvSpPr txBox="1"/>
          <p:nvPr/>
        </p:nvSpPr>
        <p:spPr>
          <a:xfrm>
            <a:off x="137652" y="4538118"/>
            <a:ext cx="9006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Note:  DSPM is not limited to only cloud ecosystems, it should be taken as an enterprise-wide approach including on-prem, workstations, and mobile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5"/>
          <p:cNvSpPr txBox="1"/>
          <p:nvPr>
            <p:ph idx="1" type="body"/>
          </p:nvPr>
        </p:nvSpPr>
        <p:spPr>
          <a:xfrm>
            <a:off x="230395" y="360381"/>
            <a:ext cx="6480647" cy="98857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750"/>
              </a:spcBef>
              <a:spcAft>
                <a:spcPts val="0"/>
              </a:spcAft>
              <a:buSzPts val="3600"/>
              <a:buNone/>
            </a:pPr>
            <a:r>
              <a:rPr lang="en-US"/>
              <a:t>Organizational DSPM Challenges </a:t>
            </a:r>
            <a:endParaRPr/>
          </a:p>
        </p:txBody>
      </p:sp>
      <p:sp>
        <p:nvSpPr>
          <p:cNvPr id="786" name="Google Shape;786;p5"/>
          <p:cNvSpPr/>
          <p:nvPr/>
        </p:nvSpPr>
        <p:spPr>
          <a:xfrm>
            <a:off x="315686" y="1338914"/>
            <a:ext cx="8628300" cy="1513125"/>
          </a:xfrm>
          <a:prstGeom prst="roundRect">
            <a:avLst>
              <a:gd fmla="val 5344" name="adj"/>
            </a:avLst>
          </a:prstGeom>
          <a:solidFill>
            <a:schemeClr val="lt1"/>
          </a:solidFill>
          <a:ln>
            <a:noFill/>
          </a:ln>
          <a:effectLst>
            <a:outerShdw blurRad="127000" rotWithShape="0" algn="ctr" dir="5400000" dist="50800">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787" name="Google Shape;787;p5"/>
          <p:cNvSpPr txBox="1"/>
          <p:nvPr/>
        </p:nvSpPr>
        <p:spPr>
          <a:xfrm>
            <a:off x="1439159" y="1714612"/>
            <a:ext cx="1600200" cy="76171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500" u="none" cap="none" strike="noStrike">
                <a:solidFill>
                  <a:srgbClr val="020245"/>
                </a:solidFill>
                <a:latin typeface="Manrope"/>
                <a:ea typeface="Manrope"/>
                <a:cs typeface="Manrope"/>
                <a:sym typeface="Manrope"/>
              </a:rPr>
              <a:t>Cloud Data Security Challenges</a:t>
            </a:r>
            <a:endParaRPr b="0" i="0" sz="1050" u="none" cap="none" strike="noStrike">
              <a:solidFill>
                <a:srgbClr val="000000"/>
              </a:solidFill>
              <a:latin typeface="Arial"/>
              <a:ea typeface="Arial"/>
              <a:cs typeface="Arial"/>
              <a:sym typeface="Arial"/>
            </a:endParaRPr>
          </a:p>
        </p:txBody>
      </p:sp>
      <p:sp>
        <p:nvSpPr>
          <p:cNvPr id="788" name="Google Shape;788;p5"/>
          <p:cNvSpPr/>
          <p:nvPr/>
        </p:nvSpPr>
        <p:spPr>
          <a:xfrm>
            <a:off x="582835" y="1740802"/>
            <a:ext cx="709367" cy="709367"/>
          </a:xfrm>
          <a:prstGeom prst="ellipse">
            <a:avLst/>
          </a:prstGeom>
          <a:gradFill>
            <a:gsLst>
              <a:gs pos="0">
                <a:srgbClr val="FF456F"/>
              </a:gs>
              <a:gs pos="22000">
                <a:srgbClr val="FF456F"/>
              </a:gs>
              <a:gs pos="100000">
                <a:srgbClr val="FF9700"/>
              </a:gs>
            </a:gsLst>
            <a:lin ang="2700000" scaled="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nvGrpSpPr>
          <p:cNvPr id="789" name="Google Shape;789;p5"/>
          <p:cNvGrpSpPr/>
          <p:nvPr/>
        </p:nvGrpSpPr>
        <p:grpSpPr>
          <a:xfrm>
            <a:off x="3124650" y="1570082"/>
            <a:ext cx="5569294" cy="1050806"/>
            <a:chOff x="4166200" y="2029783"/>
            <a:chExt cx="7425725" cy="1401074"/>
          </a:xfrm>
        </p:grpSpPr>
        <p:grpSp>
          <p:nvGrpSpPr>
            <p:cNvPr id="790" name="Google Shape;790;p5"/>
            <p:cNvGrpSpPr/>
            <p:nvPr/>
          </p:nvGrpSpPr>
          <p:grpSpPr>
            <a:xfrm>
              <a:off x="4166200" y="2029783"/>
              <a:ext cx="7425725" cy="198562"/>
              <a:chOff x="4166200" y="2029783"/>
              <a:chExt cx="7425725" cy="198562"/>
            </a:xfrm>
          </p:grpSpPr>
          <p:sp>
            <p:nvSpPr>
              <p:cNvPr id="791" name="Google Shape;791;p5"/>
              <p:cNvSpPr txBox="1"/>
              <p:nvPr/>
            </p:nvSpPr>
            <p:spPr>
              <a:xfrm>
                <a:off x="4483121" y="2036731"/>
                <a:ext cx="7108804" cy="18466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Data is scattered across multiple CSPs</a:t>
                </a:r>
                <a:endParaRPr b="0" i="0" sz="1050" u="none" cap="none" strike="noStrike">
                  <a:solidFill>
                    <a:srgbClr val="000000"/>
                  </a:solidFill>
                  <a:latin typeface="Arial"/>
                  <a:ea typeface="Arial"/>
                  <a:cs typeface="Arial"/>
                  <a:sym typeface="Arial"/>
                </a:endParaRPr>
              </a:p>
            </p:txBody>
          </p:sp>
          <p:sp>
            <p:nvSpPr>
              <p:cNvPr id="792" name="Google Shape;792;p5"/>
              <p:cNvSpPr/>
              <p:nvPr/>
            </p:nvSpPr>
            <p:spPr>
              <a:xfrm>
                <a:off x="4166200" y="2029783"/>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793" name="Google Shape;793;p5"/>
            <p:cNvGrpSpPr/>
            <p:nvPr/>
          </p:nvGrpSpPr>
          <p:grpSpPr>
            <a:xfrm>
              <a:off x="4166200" y="2430621"/>
              <a:ext cx="7425725" cy="198562"/>
              <a:chOff x="4166200" y="2463591"/>
              <a:chExt cx="7425725" cy="198562"/>
            </a:xfrm>
          </p:grpSpPr>
          <p:sp>
            <p:nvSpPr>
              <p:cNvPr id="794" name="Google Shape;794;p5"/>
              <p:cNvSpPr txBox="1"/>
              <p:nvPr/>
            </p:nvSpPr>
            <p:spPr>
              <a:xfrm>
                <a:off x="4483121" y="2470539"/>
                <a:ext cx="7108804" cy="18466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Data stores comes in many different forms (managed and unmanaged databases, CSV files, etc.)</a:t>
                </a:r>
                <a:endParaRPr b="0" i="0" sz="1050" u="none" cap="none" strike="noStrike">
                  <a:solidFill>
                    <a:srgbClr val="000000"/>
                  </a:solidFill>
                  <a:latin typeface="Arial"/>
                  <a:ea typeface="Arial"/>
                  <a:cs typeface="Arial"/>
                  <a:sym typeface="Arial"/>
                </a:endParaRPr>
              </a:p>
            </p:txBody>
          </p:sp>
          <p:sp>
            <p:nvSpPr>
              <p:cNvPr id="795" name="Google Shape;795;p5"/>
              <p:cNvSpPr/>
              <p:nvPr/>
            </p:nvSpPr>
            <p:spPr>
              <a:xfrm>
                <a:off x="4166200" y="2463591"/>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796" name="Google Shape;796;p5"/>
            <p:cNvGrpSpPr/>
            <p:nvPr/>
          </p:nvGrpSpPr>
          <p:grpSpPr>
            <a:xfrm>
              <a:off x="4166200" y="2831459"/>
              <a:ext cx="7425725" cy="198562"/>
              <a:chOff x="4166200" y="3027459"/>
              <a:chExt cx="7425725" cy="198562"/>
            </a:xfrm>
          </p:grpSpPr>
          <p:sp>
            <p:nvSpPr>
              <p:cNvPr id="797" name="Google Shape;797;p5"/>
              <p:cNvSpPr txBox="1"/>
              <p:nvPr/>
            </p:nvSpPr>
            <p:spPr>
              <a:xfrm>
                <a:off x="4483121" y="3034407"/>
                <a:ext cx="7108804" cy="18466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Identifying shadow data</a:t>
                </a:r>
                <a:endParaRPr b="0" i="0" sz="1050" u="none" cap="none" strike="noStrike">
                  <a:solidFill>
                    <a:srgbClr val="000000"/>
                  </a:solidFill>
                  <a:latin typeface="Arial"/>
                  <a:ea typeface="Arial"/>
                  <a:cs typeface="Arial"/>
                  <a:sym typeface="Arial"/>
                </a:endParaRPr>
              </a:p>
            </p:txBody>
          </p:sp>
          <p:sp>
            <p:nvSpPr>
              <p:cNvPr id="798" name="Google Shape;798;p5"/>
              <p:cNvSpPr/>
              <p:nvPr/>
            </p:nvSpPr>
            <p:spPr>
              <a:xfrm>
                <a:off x="4166200" y="3027459"/>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799" name="Google Shape;799;p5"/>
            <p:cNvGrpSpPr/>
            <p:nvPr/>
          </p:nvGrpSpPr>
          <p:grpSpPr>
            <a:xfrm>
              <a:off x="4166200" y="3232295"/>
              <a:ext cx="7425725" cy="198562"/>
              <a:chOff x="4166200" y="3403187"/>
              <a:chExt cx="7425725" cy="198562"/>
            </a:xfrm>
          </p:grpSpPr>
          <p:sp>
            <p:nvSpPr>
              <p:cNvPr id="800" name="Google Shape;800;p5"/>
              <p:cNvSpPr txBox="1"/>
              <p:nvPr/>
            </p:nvSpPr>
            <p:spPr>
              <a:xfrm>
                <a:off x="4483121" y="3410135"/>
                <a:ext cx="7108804" cy="18466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Weak or incomplete visibility into PII, PHI, and PCI data</a:t>
                </a:r>
                <a:endParaRPr b="0" i="0" sz="1050" u="none" cap="none" strike="noStrike">
                  <a:solidFill>
                    <a:srgbClr val="000000"/>
                  </a:solidFill>
                  <a:latin typeface="Arial"/>
                  <a:ea typeface="Arial"/>
                  <a:cs typeface="Arial"/>
                  <a:sym typeface="Arial"/>
                </a:endParaRPr>
              </a:p>
            </p:txBody>
          </p:sp>
          <p:sp>
            <p:nvSpPr>
              <p:cNvPr id="801" name="Google Shape;801;p5"/>
              <p:cNvSpPr/>
              <p:nvPr/>
            </p:nvSpPr>
            <p:spPr>
              <a:xfrm>
                <a:off x="4166200" y="3403187"/>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sp>
        <p:nvSpPr>
          <p:cNvPr id="802" name="Google Shape;802;p5"/>
          <p:cNvSpPr/>
          <p:nvPr/>
        </p:nvSpPr>
        <p:spPr>
          <a:xfrm>
            <a:off x="315686" y="2960545"/>
            <a:ext cx="8628289" cy="1513144"/>
          </a:xfrm>
          <a:prstGeom prst="roundRect">
            <a:avLst>
              <a:gd fmla="val 5344" name="adj"/>
            </a:avLst>
          </a:prstGeom>
          <a:solidFill>
            <a:schemeClr val="lt1"/>
          </a:solidFill>
          <a:ln>
            <a:noFill/>
          </a:ln>
          <a:effectLst>
            <a:outerShdw blurRad="127000" rotWithShape="0" algn="ctr" dir="5400000" dist="50800">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03" name="Google Shape;803;p5"/>
          <p:cNvSpPr txBox="1"/>
          <p:nvPr/>
        </p:nvSpPr>
        <p:spPr>
          <a:xfrm>
            <a:off x="1439159" y="3220827"/>
            <a:ext cx="1600200" cy="99254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500" u="none" cap="none" strike="noStrike">
                <a:solidFill>
                  <a:srgbClr val="020245"/>
                </a:solidFill>
                <a:latin typeface="Manrope"/>
                <a:ea typeface="Manrope"/>
                <a:cs typeface="Manrope"/>
                <a:sym typeface="Manrope"/>
              </a:rPr>
              <a:t>Current Cloud Data Security Tools Are Lacking</a:t>
            </a:r>
            <a:endParaRPr b="0" i="0" sz="1050" u="none" cap="none" strike="noStrike">
              <a:solidFill>
                <a:srgbClr val="000000"/>
              </a:solidFill>
              <a:latin typeface="Arial"/>
              <a:ea typeface="Arial"/>
              <a:cs typeface="Arial"/>
              <a:sym typeface="Arial"/>
            </a:endParaRPr>
          </a:p>
        </p:txBody>
      </p:sp>
      <p:sp>
        <p:nvSpPr>
          <p:cNvPr id="804" name="Google Shape;804;p5"/>
          <p:cNvSpPr/>
          <p:nvPr/>
        </p:nvSpPr>
        <p:spPr>
          <a:xfrm>
            <a:off x="582835" y="3362433"/>
            <a:ext cx="709367" cy="709367"/>
          </a:xfrm>
          <a:prstGeom prst="ellipse">
            <a:avLst/>
          </a:prstGeom>
          <a:gradFill>
            <a:gsLst>
              <a:gs pos="0">
                <a:srgbClr val="FF456F"/>
              </a:gs>
              <a:gs pos="22000">
                <a:srgbClr val="FF456F"/>
              </a:gs>
              <a:gs pos="100000">
                <a:srgbClr val="FF9700"/>
              </a:gs>
            </a:gsLst>
            <a:lin ang="2700000" scaled="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nvGrpSpPr>
          <p:cNvPr id="805" name="Google Shape;805;p5"/>
          <p:cNvGrpSpPr/>
          <p:nvPr/>
        </p:nvGrpSpPr>
        <p:grpSpPr>
          <a:xfrm>
            <a:off x="706756" y="3566803"/>
            <a:ext cx="461526" cy="391224"/>
            <a:chOff x="919026" y="2547119"/>
            <a:chExt cx="615368" cy="521632"/>
          </a:xfrm>
        </p:grpSpPr>
        <p:sp>
          <p:nvSpPr>
            <p:cNvPr id="806" name="Google Shape;806;p5"/>
            <p:cNvSpPr/>
            <p:nvPr/>
          </p:nvSpPr>
          <p:spPr>
            <a:xfrm>
              <a:off x="919026" y="2547119"/>
              <a:ext cx="615368" cy="398185"/>
            </a:xfrm>
            <a:custGeom>
              <a:rect b="b" l="l" r="r" t="t"/>
              <a:pathLst>
                <a:path extrusionOk="0" h="398185" w="615368">
                  <a:moveTo>
                    <a:pt x="489565" y="398181"/>
                  </a:moveTo>
                  <a:lnTo>
                    <a:pt x="125804" y="398181"/>
                  </a:lnTo>
                  <a:cubicBezTo>
                    <a:pt x="125449" y="398184"/>
                    <a:pt x="125094" y="398185"/>
                    <a:pt x="124738" y="398185"/>
                  </a:cubicBezTo>
                  <a:cubicBezTo>
                    <a:pt x="124382" y="398185"/>
                    <a:pt x="124027" y="398184"/>
                    <a:pt x="123672" y="398181"/>
                  </a:cubicBezTo>
                  <a:lnTo>
                    <a:pt x="116422" y="398181"/>
                  </a:lnTo>
                  <a:lnTo>
                    <a:pt x="116422" y="397913"/>
                  </a:lnTo>
                  <a:cubicBezTo>
                    <a:pt x="51408" y="393645"/>
                    <a:pt x="0" y="339688"/>
                    <a:pt x="0" y="273754"/>
                  </a:cubicBezTo>
                  <a:cubicBezTo>
                    <a:pt x="0" y="211484"/>
                    <a:pt x="45854" y="159897"/>
                    <a:pt x="105717" y="150760"/>
                  </a:cubicBezTo>
                  <a:cubicBezTo>
                    <a:pt x="127365" y="64160"/>
                    <a:pt x="205860" y="0"/>
                    <a:pt x="299376" y="0"/>
                  </a:cubicBezTo>
                  <a:cubicBezTo>
                    <a:pt x="392380" y="0"/>
                    <a:pt x="470527" y="63459"/>
                    <a:pt x="492674" y="149339"/>
                  </a:cubicBezTo>
                  <a:cubicBezTo>
                    <a:pt x="560622" y="150428"/>
                    <a:pt x="615368" y="205713"/>
                    <a:pt x="615368" y="273754"/>
                  </a:cubicBezTo>
                  <a:cubicBezTo>
                    <a:pt x="615368" y="339687"/>
                    <a:pt x="563962" y="393642"/>
                    <a:pt x="498952" y="397913"/>
                  </a:cubicBezTo>
                  <a:lnTo>
                    <a:pt x="498952" y="398181"/>
                  </a:lnTo>
                  <a:lnTo>
                    <a:pt x="491697" y="398181"/>
                  </a:lnTo>
                  <a:cubicBezTo>
                    <a:pt x="491341" y="398184"/>
                    <a:pt x="490986" y="398185"/>
                    <a:pt x="490630" y="398185"/>
                  </a:cubicBezTo>
                  <a:cubicBezTo>
                    <a:pt x="490275" y="398185"/>
                    <a:pt x="489920" y="398184"/>
                    <a:pt x="489565" y="398181"/>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807" name="Google Shape;807;p5"/>
            <p:cNvSpPr/>
            <p:nvPr/>
          </p:nvSpPr>
          <p:spPr>
            <a:xfrm>
              <a:off x="1080870" y="2787874"/>
              <a:ext cx="280877" cy="280877"/>
            </a:xfrm>
            <a:custGeom>
              <a:rect b="b" l="l" r="r" t="t"/>
              <a:pathLst>
                <a:path extrusionOk="0" h="280877" w="280877">
                  <a:moveTo>
                    <a:pt x="280878" y="140439"/>
                  </a:moveTo>
                  <a:cubicBezTo>
                    <a:pt x="280878" y="218001"/>
                    <a:pt x="218001" y="280878"/>
                    <a:pt x="140439" y="280878"/>
                  </a:cubicBezTo>
                  <a:cubicBezTo>
                    <a:pt x="62877" y="280878"/>
                    <a:pt x="0" y="218001"/>
                    <a:pt x="0" y="140439"/>
                  </a:cubicBezTo>
                  <a:cubicBezTo>
                    <a:pt x="0" y="62877"/>
                    <a:pt x="62877" y="0"/>
                    <a:pt x="140439" y="0"/>
                  </a:cubicBezTo>
                  <a:cubicBezTo>
                    <a:pt x="218001" y="0"/>
                    <a:pt x="280878" y="62877"/>
                    <a:pt x="280878" y="140439"/>
                  </a:cubicBezTo>
                  <a:close/>
                </a:path>
              </a:pathLst>
            </a:custGeom>
            <a:solidFill>
              <a:srgbClr val="020245"/>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808" name="Google Shape;808;p5"/>
            <p:cNvSpPr/>
            <p:nvPr/>
          </p:nvSpPr>
          <p:spPr>
            <a:xfrm>
              <a:off x="1144686" y="2847993"/>
              <a:ext cx="159837" cy="160090"/>
            </a:xfrm>
            <a:custGeom>
              <a:rect b="b" l="l" r="r" t="t"/>
              <a:pathLst>
                <a:path extrusionOk="0" h="160090" w="159837">
                  <a:moveTo>
                    <a:pt x="81229" y="0"/>
                  </a:moveTo>
                  <a:cubicBezTo>
                    <a:pt x="86761" y="0"/>
                    <a:pt x="91419" y="4082"/>
                    <a:pt x="92293" y="9623"/>
                  </a:cubicBezTo>
                  <a:lnTo>
                    <a:pt x="93166" y="16621"/>
                  </a:lnTo>
                  <a:cubicBezTo>
                    <a:pt x="93703" y="20656"/>
                    <a:pt x="96717" y="23946"/>
                    <a:pt x="100381" y="25806"/>
                  </a:cubicBezTo>
                  <a:cubicBezTo>
                    <a:pt x="100682" y="25958"/>
                    <a:pt x="100987" y="26048"/>
                    <a:pt x="101292" y="26137"/>
                  </a:cubicBezTo>
                  <a:cubicBezTo>
                    <a:pt x="101603" y="26228"/>
                    <a:pt x="101913" y="26319"/>
                    <a:pt x="102219" y="26477"/>
                  </a:cubicBezTo>
                  <a:cubicBezTo>
                    <a:pt x="102441" y="26592"/>
                    <a:pt x="102664" y="26736"/>
                    <a:pt x="102888" y="26881"/>
                  </a:cubicBezTo>
                  <a:cubicBezTo>
                    <a:pt x="103241" y="27109"/>
                    <a:pt x="103599" y="27341"/>
                    <a:pt x="103970" y="27469"/>
                  </a:cubicBezTo>
                  <a:cubicBezTo>
                    <a:pt x="107855" y="28814"/>
                    <a:pt x="112345" y="28385"/>
                    <a:pt x="115584" y="25953"/>
                  </a:cubicBezTo>
                  <a:lnTo>
                    <a:pt x="119078" y="23328"/>
                  </a:lnTo>
                  <a:cubicBezTo>
                    <a:pt x="123445" y="20121"/>
                    <a:pt x="129559" y="20412"/>
                    <a:pt x="133344" y="24786"/>
                  </a:cubicBezTo>
                  <a:lnTo>
                    <a:pt x="135382" y="26828"/>
                  </a:lnTo>
                  <a:cubicBezTo>
                    <a:pt x="139457" y="30618"/>
                    <a:pt x="139749" y="36742"/>
                    <a:pt x="136547" y="41116"/>
                  </a:cubicBezTo>
                  <a:lnTo>
                    <a:pt x="133926" y="44615"/>
                  </a:lnTo>
                  <a:cubicBezTo>
                    <a:pt x="131014" y="48115"/>
                    <a:pt x="131014" y="53072"/>
                    <a:pt x="132762" y="57155"/>
                  </a:cubicBezTo>
                  <a:lnTo>
                    <a:pt x="133635" y="58904"/>
                  </a:lnTo>
                  <a:cubicBezTo>
                    <a:pt x="135382" y="63278"/>
                    <a:pt x="138875" y="66486"/>
                    <a:pt x="143242" y="67069"/>
                  </a:cubicBezTo>
                  <a:lnTo>
                    <a:pt x="150230" y="67944"/>
                  </a:lnTo>
                  <a:cubicBezTo>
                    <a:pt x="155762" y="68527"/>
                    <a:pt x="159838" y="73192"/>
                    <a:pt x="159838" y="78733"/>
                  </a:cubicBezTo>
                  <a:lnTo>
                    <a:pt x="159838" y="81649"/>
                  </a:lnTo>
                  <a:cubicBezTo>
                    <a:pt x="159838" y="86898"/>
                    <a:pt x="155762" y="91564"/>
                    <a:pt x="150230" y="92439"/>
                  </a:cubicBezTo>
                  <a:lnTo>
                    <a:pt x="143242" y="93314"/>
                  </a:lnTo>
                  <a:cubicBezTo>
                    <a:pt x="138875" y="93897"/>
                    <a:pt x="135382" y="97396"/>
                    <a:pt x="133635" y="101479"/>
                  </a:cubicBezTo>
                  <a:lnTo>
                    <a:pt x="132762" y="103228"/>
                  </a:lnTo>
                  <a:cubicBezTo>
                    <a:pt x="131014" y="107310"/>
                    <a:pt x="131306" y="112268"/>
                    <a:pt x="133926" y="115767"/>
                  </a:cubicBezTo>
                  <a:lnTo>
                    <a:pt x="136256" y="119267"/>
                  </a:lnTo>
                  <a:cubicBezTo>
                    <a:pt x="139457" y="123641"/>
                    <a:pt x="138875" y="129764"/>
                    <a:pt x="135090" y="133555"/>
                  </a:cubicBezTo>
                  <a:lnTo>
                    <a:pt x="133053" y="135596"/>
                  </a:lnTo>
                  <a:cubicBezTo>
                    <a:pt x="129268" y="139678"/>
                    <a:pt x="123154" y="139970"/>
                    <a:pt x="118787" y="136763"/>
                  </a:cubicBezTo>
                  <a:lnTo>
                    <a:pt x="115293" y="134138"/>
                  </a:lnTo>
                  <a:cubicBezTo>
                    <a:pt x="111799" y="131223"/>
                    <a:pt x="106850" y="131223"/>
                    <a:pt x="102773" y="132972"/>
                  </a:cubicBezTo>
                  <a:lnTo>
                    <a:pt x="101027" y="133847"/>
                  </a:lnTo>
                  <a:cubicBezTo>
                    <a:pt x="96660" y="135596"/>
                    <a:pt x="93457" y="139095"/>
                    <a:pt x="92875" y="143469"/>
                  </a:cubicBezTo>
                  <a:lnTo>
                    <a:pt x="92002" y="150468"/>
                  </a:lnTo>
                  <a:cubicBezTo>
                    <a:pt x="91419" y="156009"/>
                    <a:pt x="86761" y="160091"/>
                    <a:pt x="81229" y="160091"/>
                  </a:cubicBezTo>
                  <a:lnTo>
                    <a:pt x="78318" y="160091"/>
                  </a:lnTo>
                  <a:cubicBezTo>
                    <a:pt x="73077" y="160091"/>
                    <a:pt x="68418" y="156009"/>
                    <a:pt x="67545" y="150468"/>
                  </a:cubicBezTo>
                  <a:lnTo>
                    <a:pt x="66672" y="143469"/>
                  </a:lnTo>
                  <a:cubicBezTo>
                    <a:pt x="66090" y="139095"/>
                    <a:pt x="62596" y="135596"/>
                    <a:pt x="58519" y="133847"/>
                  </a:cubicBezTo>
                  <a:lnTo>
                    <a:pt x="56773" y="132972"/>
                  </a:lnTo>
                  <a:cubicBezTo>
                    <a:pt x="52697" y="131223"/>
                    <a:pt x="47748" y="131514"/>
                    <a:pt x="44254" y="134138"/>
                  </a:cubicBezTo>
                  <a:lnTo>
                    <a:pt x="40760" y="136763"/>
                  </a:lnTo>
                  <a:cubicBezTo>
                    <a:pt x="36392" y="139970"/>
                    <a:pt x="30279" y="139387"/>
                    <a:pt x="26494" y="135596"/>
                  </a:cubicBezTo>
                  <a:lnTo>
                    <a:pt x="24456" y="133555"/>
                  </a:lnTo>
                  <a:cubicBezTo>
                    <a:pt x="20380" y="129764"/>
                    <a:pt x="20089" y="123641"/>
                    <a:pt x="23291" y="119267"/>
                  </a:cubicBezTo>
                  <a:lnTo>
                    <a:pt x="25621" y="115767"/>
                  </a:lnTo>
                  <a:cubicBezTo>
                    <a:pt x="28532" y="112268"/>
                    <a:pt x="28532" y="107310"/>
                    <a:pt x="26785" y="103228"/>
                  </a:cubicBezTo>
                  <a:cubicBezTo>
                    <a:pt x="26527" y="102710"/>
                    <a:pt x="26338" y="102158"/>
                    <a:pt x="26149" y="101607"/>
                  </a:cubicBezTo>
                  <a:cubicBezTo>
                    <a:pt x="25936" y="100986"/>
                    <a:pt x="25724" y="100366"/>
                    <a:pt x="25413" y="99795"/>
                  </a:cubicBezTo>
                  <a:cubicBezTo>
                    <a:pt x="23508" y="96295"/>
                    <a:pt x="20380" y="93819"/>
                    <a:pt x="16595" y="93314"/>
                  </a:cubicBezTo>
                  <a:lnTo>
                    <a:pt x="9607" y="92147"/>
                  </a:lnTo>
                  <a:cubicBezTo>
                    <a:pt x="4076" y="91564"/>
                    <a:pt x="0" y="86898"/>
                    <a:pt x="0" y="81358"/>
                  </a:cubicBezTo>
                  <a:lnTo>
                    <a:pt x="0" y="78442"/>
                  </a:lnTo>
                  <a:cubicBezTo>
                    <a:pt x="0" y="73192"/>
                    <a:pt x="4076" y="68527"/>
                    <a:pt x="9607" y="67652"/>
                  </a:cubicBezTo>
                  <a:lnTo>
                    <a:pt x="16595" y="66777"/>
                  </a:lnTo>
                  <a:cubicBezTo>
                    <a:pt x="20624" y="66239"/>
                    <a:pt x="23909" y="63220"/>
                    <a:pt x="25766" y="59550"/>
                  </a:cubicBezTo>
                  <a:cubicBezTo>
                    <a:pt x="25918" y="59249"/>
                    <a:pt x="26007" y="58943"/>
                    <a:pt x="26096" y="58638"/>
                  </a:cubicBezTo>
                  <a:cubicBezTo>
                    <a:pt x="26187" y="58327"/>
                    <a:pt x="26277" y="58016"/>
                    <a:pt x="26435" y="57710"/>
                  </a:cubicBezTo>
                  <a:cubicBezTo>
                    <a:pt x="26550" y="57488"/>
                    <a:pt x="26694" y="57264"/>
                    <a:pt x="26838" y="57039"/>
                  </a:cubicBezTo>
                  <a:cubicBezTo>
                    <a:pt x="27066" y="56686"/>
                    <a:pt x="27298" y="56326"/>
                    <a:pt x="27426" y="55956"/>
                  </a:cubicBezTo>
                  <a:cubicBezTo>
                    <a:pt x="28768" y="52064"/>
                    <a:pt x="28340" y="47568"/>
                    <a:pt x="25912" y="44324"/>
                  </a:cubicBezTo>
                  <a:lnTo>
                    <a:pt x="23291" y="40824"/>
                  </a:lnTo>
                  <a:cubicBezTo>
                    <a:pt x="20089" y="36450"/>
                    <a:pt x="20380" y="30327"/>
                    <a:pt x="24165" y="26536"/>
                  </a:cubicBezTo>
                  <a:lnTo>
                    <a:pt x="26494" y="24494"/>
                  </a:lnTo>
                  <a:cubicBezTo>
                    <a:pt x="30279" y="20412"/>
                    <a:pt x="36392" y="20121"/>
                    <a:pt x="40760" y="23328"/>
                  </a:cubicBezTo>
                  <a:lnTo>
                    <a:pt x="44254" y="25953"/>
                  </a:lnTo>
                  <a:cubicBezTo>
                    <a:pt x="47748" y="28868"/>
                    <a:pt x="52697" y="28868"/>
                    <a:pt x="56773" y="27119"/>
                  </a:cubicBezTo>
                  <a:lnTo>
                    <a:pt x="58519" y="26244"/>
                  </a:lnTo>
                  <a:cubicBezTo>
                    <a:pt x="62887" y="24494"/>
                    <a:pt x="66090" y="20995"/>
                    <a:pt x="66672" y="16621"/>
                  </a:cubicBezTo>
                  <a:lnTo>
                    <a:pt x="67545" y="9623"/>
                  </a:lnTo>
                  <a:cubicBezTo>
                    <a:pt x="68127" y="4082"/>
                    <a:pt x="72785" y="0"/>
                    <a:pt x="78318" y="0"/>
                  </a:cubicBezTo>
                  <a:lnTo>
                    <a:pt x="81229" y="0"/>
                  </a:lnTo>
                  <a:close/>
                  <a:moveTo>
                    <a:pt x="80070" y="93603"/>
                  </a:moveTo>
                  <a:cubicBezTo>
                    <a:pt x="87640" y="93603"/>
                    <a:pt x="93754" y="87480"/>
                    <a:pt x="93754" y="79898"/>
                  </a:cubicBezTo>
                  <a:cubicBezTo>
                    <a:pt x="93754" y="72316"/>
                    <a:pt x="87640" y="66193"/>
                    <a:pt x="80070" y="66193"/>
                  </a:cubicBezTo>
                  <a:cubicBezTo>
                    <a:pt x="72500" y="66193"/>
                    <a:pt x="66386" y="72316"/>
                    <a:pt x="66386" y="79898"/>
                  </a:cubicBezTo>
                  <a:cubicBezTo>
                    <a:pt x="66386" y="87480"/>
                    <a:pt x="72500" y="93603"/>
                    <a:pt x="80070" y="93603"/>
                  </a:cubicBezTo>
                  <a:close/>
                </a:path>
              </a:pathLst>
            </a:custGeom>
            <a:solidFill>
              <a:srgbClr val="FFFFFF"/>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809" name="Google Shape;809;p5"/>
          <p:cNvGrpSpPr/>
          <p:nvPr/>
        </p:nvGrpSpPr>
        <p:grpSpPr>
          <a:xfrm>
            <a:off x="696751" y="1891393"/>
            <a:ext cx="481536" cy="408185"/>
            <a:chOff x="885395" y="2514060"/>
            <a:chExt cx="642048" cy="544246"/>
          </a:xfrm>
        </p:grpSpPr>
        <p:sp>
          <p:nvSpPr>
            <p:cNvPr id="810" name="Google Shape;810;p5"/>
            <p:cNvSpPr/>
            <p:nvPr/>
          </p:nvSpPr>
          <p:spPr>
            <a:xfrm>
              <a:off x="885395" y="2514060"/>
              <a:ext cx="642048" cy="415449"/>
            </a:xfrm>
            <a:custGeom>
              <a:rect b="b" l="l" r="r" t="t"/>
              <a:pathLst>
                <a:path extrusionOk="0" h="415449" w="642048">
                  <a:moveTo>
                    <a:pt x="510790" y="415445"/>
                  </a:moveTo>
                  <a:lnTo>
                    <a:pt x="131259" y="415445"/>
                  </a:lnTo>
                  <a:cubicBezTo>
                    <a:pt x="130888" y="415448"/>
                    <a:pt x="130518" y="415450"/>
                    <a:pt x="130146" y="415450"/>
                  </a:cubicBezTo>
                  <a:cubicBezTo>
                    <a:pt x="129775" y="415450"/>
                    <a:pt x="129403" y="415448"/>
                    <a:pt x="129033" y="415445"/>
                  </a:cubicBezTo>
                  <a:lnTo>
                    <a:pt x="121466" y="415445"/>
                  </a:lnTo>
                  <a:lnTo>
                    <a:pt x="121466" y="415166"/>
                  </a:lnTo>
                  <a:cubicBezTo>
                    <a:pt x="53635" y="410709"/>
                    <a:pt x="0" y="354415"/>
                    <a:pt x="0" y="285624"/>
                  </a:cubicBezTo>
                  <a:cubicBezTo>
                    <a:pt x="0" y="220653"/>
                    <a:pt x="47841" y="166830"/>
                    <a:pt x="110299" y="157297"/>
                  </a:cubicBezTo>
                  <a:cubicBezTo>
                    <a:pt x="132886" y="66942"/>
                    <a:pt x="214783" y="0"/>
                    <a:pt x="312355" y="0"/>
                  </a:cubicBezTo>
                  <a:cubicBezTo>
                    <a:pt x="409391" y="0"/>
                    <a:pt x="490926" y="66211"/>
                    <a:pt x="514034" y="155814"/>
                  </a:cubicBezTo>
                  <a:cubicBezTo>
                    <a:pt x="584929" y="156949"/>
                    <a:pt x="642049" y="214632"/>
                    <a:pt x="642049" y="285624"/>
                  </a:cubicBezTo>
                  <a:cubicBezTo>
                    <a:pt x="642049" y="354416"/>
                    <a:pt x="588413" y="410711"/>
                    <a:pt x="520581" y="415166"/>
                  </a:cubicBezTo>
                  <a:lnTo>
                    <a:pt x="520581" y="415445"/>
                  </a:lnTo>
                  <a:lnTo>
                    <a:pt x="513016" y="415445"/>
                  </a:lnTo>
                  <a:cubicBezTo>
                    <a:pt x="512645" y="415448"/>
                    <a:pt x="512274" y="415450"/>
                    <a:pt x="511903" y="415450"/>
                  </a:cubicBezTo>
                  <a:cubicBezTo>
                    <a:pt x="511532" y="415450"/>
                    <a:pt x="511161" y="415448"/>
                    <a:pt x="510790" y="415445"/>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811" name="Google Shape;811;p5"/>
            <p:cNvSpPr/>
            <p:nvPr/>
          </p:nvSpPr>
          <p:spPr>
            <a:xfrm>
              <a:off x="1054248" y="2765250"/>
              <a:ext cx="293056" cy="293056"/>
            </a:xfrm>
            <a:custGeom>
              <a:rect b="b" l="l" r="r" t="t"/>
              <a:pathLst>
                <a:path extrusionOk="0" h="293056" w="293056">
                  <a:moveTo>
                    <a:pt x="293056" y="146528"/>
                  </a:moveTo>
                  <a:cubicBezTo>
                    <a:pt x="293056" y="227453"/>
                    <a:pt x="227453" y="293056"/>
                    <a:pt x="146528" y="293056"/>
                  </a:cubicBezTo>
                  <a:cubicBezTo>
                    <a:pt x="65603" y="293056"/>
                    <a:pt x="0" y="227453"/>
                    <a:pt x="0" y="146528"/>
                  </a:cubicBezTo>
                  <a:cubicBezTo>
                    <a:pt x="0" y="65603"/>
                    <a:pt x="65603" y="0"/>
                    <a:pt x="146528" y="0"/>
                  </a:cubicBezTo>
                  <a:cubicBezTo>
                    <a:pt x="227453" y="0"/>
                    <a:pt x="293056" y="65603"/>
                    <a:pt x="293056" y="146528"/>
                  </a:cubicBezTo>
                  <a:close/>
                </a:path>
              </a:pathLst>
            </a:custGeom>
            <a:solidFill>
              <a:srgbClr val="020245"/>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812" name="Google Shape;812;p5"/>
            <p:cNvSpPr/>
            <p:nvPr/>
          </p:nvSpPr>
          <p:spPr>
            <a:xfrm>
              <a:off x="1130643" y="2820341"/>
              <a:ext cx="147148" cy="154782"/>
            </a:xfrm>
            <a:custGeom>
              <a:rect b="b" l="l" r="r" t="t"/>
              <a:pathLst>
                <a:path extrusionOk="0" h="154782" w="147148">
                  <a:moveTo>
                    <a:pt x="73575" y="15272"/>
                  </a:moveTo>
                  <a:cubicBezTo>
                    <a:pt x="62453" y="15272"/>
                    <a:pt x="56404" y="19052"/>
                    <a:pt x="52912" y="22831"/>
                  </a:cubicBezTo>
                  <a:cubicBezTo>
                    <a:pt x="49984" y="26002"/>
                    <a:pt x="48342" y="30359"/>
                    <a:pt x="47542" y="36126"/>
                  </a:cubicBezTo>
                  <a:cubicBezTo>
                    <a:pt x="46845" y="41150"/>
                    <a:pt x="46864" y="46484"/>
                    <a:pt x="46885" y="52275"/>
                  </a:cubicBezTo>
                  <a:cubicBezTo>
                    <a:pt x="46889" y="53283"/>
                    <a:pt x="46893" y="54306"/>
                    <a:pt x="46893" y="55344"/>
                  </a:cubicBezTo>
                  <a:lnTo>
                    <a:pt x="46893" y="56683"/>
                  </a:lnTo>
                  <a:lnTo>
                    <a:pt x="100257" y="56683"/>
                  </a:lnTo>
                  <a:lnTo>
                    <a:pt x="100257" y="55344"/>
                  </a:lnTo>
                  <a:cubicBezTo>
                    <a:pt x="100257" y="54306"/>
                    <a:pt x="100262" y="53284"/>
                    <a:pt x="100265" y="52276"/>
                  </a:cubicBezTo>
                  <a:lnTo>
                    <a:pt x="100265" y="52276"/>
                  </a:lnTo>
                  <a:cubicBezTo>
                    <a:pt x="100286" y="46484"/>
                    <a:pt x="100305" y="41150"/>
                    <a:pt x="99609" y="36126"/>
                  </a:cubicBezTo>
                  <a:cubicBezTo>
                    <a:pt x="98808" y="30359"/>
                    <a:pt x="97167" y="26002"/>
                    <a:pt x="94238" y="22831"/>
                  </a:cubicBezTo>
                  <a:cubicBezTo>
                    <a:pt x="90747" y="19052"/>
                    <a:pt x="84698" y="15272"/>
                    <a:pt x="73575" y="15272"/>
                  </a:cubicBezTo>
                  <a:close/>
                  <a:moveTo>
                    <a:pt x="31621" y="55344"/>
                  </a:moveTo>
                  <a:lnTo>
                    <a:pt x="31621" y="56683"/>
                  </a:lnTo>
                  <a:lnTo>
                    <a:pt x="11772" y="56683"/>
                  </a:lnTo>
                  <a:cubicBezTo>
                    <a:pt x="5270" y="56683"/>
                    <a:pt x="0" y="61850"/>
                    <a:pt x="0" y="68224"/>
                  </a:cubicBezTo>
                  <a:lnTo>
                    <a:pt x="0" y="131700"/>
                  </a:lnTo>
                  <a:cubicBezTo>
                    <a:pt x="0" y="144449"/>
                    <a:pt x="10541" y="154783"/>
                    <a:pt x="23544" y="154783"/>
                  </a:cubicBezTo>
                  <a:lnTo>
                    <a:pt x="123605" y="154783"/>
                  </a:lnTo>
                  <a:cubicBezTo>
                    <a:pt x="136608" y="154783"/>
                    <a:pt x="147148" y="144449"/>
                    <a:pt x="147148" y="131700"/>
                  </a:cubicBezTo>
                  <a:lnTo>
                    <a:pt x="147148" y="68224"/>
                  </a:lnTo>
                  <a:cubicBezTo>
                    <a:pt x="147148" y="61850"/>
                    <a:pt x="141878" y="56683"/>
                    <a:pt x="135377" y="56683"/>
                  </a:cubicBezTo>
                  <a:lnTo>
                    <a:pt x="115530" y="56683"/>
                  </a:lnTo>
                  <a:lnTo>
                    <a:pt x="115530" y="55344"/>
                  </a:lnTo>
                  <a:cubicBezTo>
                    <a:pt x="115530" y="54435"/>
                    <a:pt x="115534" y="53496"/>
                    <a:pt x="115538" y="52535"/>
                  </a:cubicBezTo>
                  <a:cubicBezTo>
                    <a:pt x="115565" y="46801"/>
                    <a:pt x="115595" y="40223"/>
                    <a:pt x="114736" y="34028"/>
                  </a:cubicBezTo>
                  <a:cubicBezTo>
                    <a:pt x="113714" y="26660"/>
                    <a:pt x="111332" y="18830"/>
                    <a:pt x="105456" y="12469"/>
                  </a:cubicBezTo>
                  <a:cubicBezTo>
                    <a:pt x="98905" y="5377"/>
                    <a:pt x="88704" y="0"/>
                    <a:pt x="73575" y="0"/>
                  </a:cubicBezTo>
                  <a:cubicBezTo>
                    <a:pt x="58446" y="0"/>
                    <a:pt x="48245" y="5377"/>
                    <a:pt x="41694" y="12469"/>
                  </a:cubicBezTo>
                  <a:cubicBezTo>
                    <a:pt x="35818" y="18830"/>
                    <a:pt x="33437" y="26660"/>
                    <a:pt x="32415" y="34028"/>
                  </a:cubicBezTo>
                  <a:cubicBezTo>
                    <a:pt x="31556" y="40223"/>
                    <a:pt x="31586" y="46801"/>
                    <a:pt x="31612" y="52534"/>
                  </a:cubicBezTo>
                  <a:lnTo>
                    <a:pt x="31612" y="52534"/>
                  </a:lnTo>
                  <a:lnTo>
                    <a:pt x="31612" y="52534"/>
                  </a:lnTo>
                  <a:lnTo>
                    <a:pt x="31612" y="52534"/>
                  </a:lnTo>
                  <a:cubicBezTo>
                    <a:pt x="31617" y="53496"/>
                    <a:pt x="31621" y="54435"/>
                    <a:pt x="31621" y="55344"/>
                  </a:cubicBezTo>
                  <a:close/>
                  <a:moveTo>
                    <a:pt x="85497" y="89298"/>
                  </a:moveTo>
                  <a:cubicBezTo>
                    <a:pt x="85497" y="96152"/>
                    <a:pt x="80757" y="101900"/>
                    <a:pt x="74377" y="103444"/>
                  </a:cubicBezTo>
                  <a:lnTo>
                    <a:pt x="85496" y="125681"/>
                  </a:lnTo>
                  <a:lnTo>
                    <a:pt x="56390" y="125681"/>
                  </a:lnTo>
                  <a:lnTo>
                    <a:pt x="67509" y="103443"/>
                  </a:lnTo>
                  <a:cubicBezTo>
                    <a:pt x="61129" y="101899"/>
                    <a:pt x="56390" y="96152"/>
                    <a:pt x="56390" y="89298"/>
                  </a:cubicBezTo>
                  <a:cubicBezTo>
                    <a:pt x="56390" y="81260"/>
                    <a:pt x="62906" y="74744"/>
                    <a:pt x="70944" y="74744"/>
                  </a:cubicBezTo>
                  <a:cubicBezTo>
                    <a:pt x="78982" y="74744"/>
                    <a:pt x="85497" y="81260"/>
                    <a:pt x="85497" y="89298"/>
                  </a:cubicBezTo>
                  <a:close/>
                </a:path>
              </a:pathLst>
            </a:custGeom>
            <a:solidFill>
              <a:srgbClr val="FCFDFD"/>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813" name="Google Shape;813;p5"/>
          <p:cNvGrpSpPr/>
          <p:nvPr/>
        </p:nvGrpSpPr>
        <p:grpSpPr>
          <a:xfrm>
            <a:off x="3124650" y="3191712"/>
            <a:ext cx="5569291" cy="1050805"/>
            <a:chOff x="4166200" y="2029783"/>
            <a:chExt cx="7425721" cy="1401074"/>
          </a:xfrm>
        </p:grpSpPr>
        <p:grpSp>
          <p:nvGrpSpPr>
            <p:cNvPr id="814" name="Google Shape;814;p5"/>
            <p:cNvGrpSpPr/>
            <p:nvPr/>
          </p:nvGrpSpPr>
          <p:grpSpPr>
            <a:xfrm>
              <a:off x="4166200" y="2029783"/>
              <a:ext cx="7425721" cy="198562"/>
              <a:chOff x="4166200" y="2029783"/>
              <a:chExt cx="7425721" cy="198562"/>
            </a:xfrm>
          </p:grpSpPr>
          <p:sp>
            <p:nvSpPr>
              <p:cNvPr id="815" name="Google Shape;815;p5"/>
              <p:cNvSpPr txBox="1"/>
              <p:nvPr/>
            </p:nvSpPr>
            <p:spPr>
              <a:xfrm>
                <a:off x="4483121" y="2036731"/>
                <a:ext cx="71088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Lack insight into the wider context of cloud risks, weakening risk prioritization</a:t>
                </a:r>
                <a:endParaRPr b="0" i="0" sz="1050" u="none" cap="none" strike="noStrike">
                  <a:solidFill>
                    <a:srgbClr val="000000"/>
                  </a:solidFill>
                  <a:latin typeface="Arial"/>
                  <a:ea typeface="Arial"/>
                  <a:cs typeface="Arial"/>
                  <a:sym typeface="Arial"/>
                </a:endParaRPr>
              </a:p>
            </p:txBody>
          </p:sp>
          <p:sp>
            <p:nvSpPr>
              <p:cNvPr id="816" name="Google Shape;816;p5"/>
              <p:cNvSpPr/>
              <p:nvPr/>
            </p:nvSpPr>
            <p:spPr>
              <a:xfrm>
                <a:off x="4166200" y="2029783"/>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817" name="Google Shape;817;p5"/>
            <p:cNvGrpSpPr/>
            <p:nvPr/>
          </p:nvGrpSpPr>
          <p:grpSpPr>
            <a:xfrm>
              <a:off x="4166200" y="2430621"/>
              <a:ext cx="7425721" cy="198562"/>
              <a:chOff x="4166200" y="2463591"/>
              <a:chExt cx="7425721" cy="198562"/>
            </a:xfrm>
          </p:grpSpPr>
          <p:sp>
            <p:nvSpPr>
              <p:cNvPr id="818" name="Google Shape;818;p5"/>
              <p:cNvSpPr txBox="1"/>
              <p:nvPr/>
            </p:nvSpPr>
            <p:spPr>
              <a:xfrm>
                <a:off x="4483121" y="2470539"/>
                <a:ext cx="71088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Limited data discovery and/or classification</a:t>
                </a:r>
                <a:endParaRPr b="0" i="0" sz="1050" u="none" cap="none" strike="noStrike">
                  <a:solidFill>
                    <a:srgbClr val="000000"/>
                  </a:solidFill>
                  <a:latin typeface="Arial"/>
                  <a:ea typeface="Arial"/>
                  <a:cs typeface="Arial"/>
                  <a:sym typeface="Arial"/>
                </a:endParaRPr>
              </a:p>
            </p:txBody>
          </p:sp>
          <p:sp>
            <p:nvSpPr>
              <p:cNvPr id="819" name="Google Shape;819;p5"/>
              <p:cNvSpPr/>
              <p:nvPr/>
            </p:nvSpPr>
            <p:spPr>
              <a:xfrm>
                <a:off x="4166200" y="2463591"/>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820" name="Google Shape;820;p5"/>
            <p:cNvGrpSpPr/>
            <p:nvPr/>
          </p:nvGrpSpPr>
          <p:grpSpPr>
            <a:xfrm>
              <a:off x="4166200" y="2831459"/>
              <a:ext cx="7425721" cy="198562"/>
              <a:chOff x="4166200" y="3027459"/>
              <a:chExt cx="7425721" cy="198562"/>
            </a:xfrm>
          </p:grpSpPr>
          <p:sp>
            <p:nvSpPr>
              <p:cNvPr id="821" name="Google Shape;821;p5"/>
              <p:cNvSpPr txBox="1"/>
              <p:nvPr/>
            </p:nvSpPr>
            <p:spPr>
              <a:xfrm>
                <a:off x="4483121" y="3034407"/>
                <a:ext cx="71088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DLP tools were not built for the cloud</a:t>
                </a:r>
                <a:endParaRPr b="0" i="0" sz="1050" u="none" cap="none" strike="noStrike">
                  <a:solidFill>
                    <a:srgbClr val="000000"/>
                  </a:solidFill>
                  <a:latin typeface="Arial"/>
                  <a:ea typeface="Arial"/>
                  <a:cs typeface="Arial"/>
                  <a:sym typeface="Arial"/>
                </a:endParaRPr>
              </a:p>
            </p:txBody>
          </p:sp>
          <p:sp>
            <p:nvSpPr>
              <p:cNvPr id="822" name="Google Shape;822;p5"/>
              <p:cNvSpPr/>
              <p:nvPr/>
            </p:nvSpPr>
            <p:spPr>
              <a:xfrm>
                <a:off x="4166200" y="3027459"/>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823" name="Google Shape;823;p5"/>
            <p:cNvGrpSpPr/>
            <p:nvPr/>
          </p:nvGrpSpPr>
          <p:grpSpPr>
            <a:xfrm>
              <a:off x="4166200" y="3232295"/>
              <a:ext cx="7425721" cy="198562"/>
              <a:chOff x="4166200" y="3403187"/>
              <a:chExt cx="7425721" cy="198562"/>
            </a:xfrm>
          </p:grpSpPr>
          <p:sp>
            <p:nvSpPr>
              <p:cNvPr id="824" name="Google Shape;824;p5"/>
              <p:cNvSpPr txBox="1"/>
              <p:nvPr/>
            </p:nvSpPr>
            <p:spPr>
              <a:xfrm>
                <a:off x="4483121" y="3410135"/>
                <a:ext cx="71088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Requiring additional tools or integrations for DSPM telemetry</a:t>
                </a:r>
                <a:endParaRPr b="0" i="0" sz="1050" u="none" cap="none" strike="noStrike">
                  <a:solidFill>
                    <a:srgbClr val="000000"/>
                  </a:solidFill>
                  <a:latin typeface="Arial"/>
                  <a:ea typeface="Arial"/>
                  <a:cs typeface="Arial"/>
                  <a:sym typeface="Arial"/>
                </a:endParaRPr>
              </a:p>
            </p:txBody>
          </p:sp>
          <p:sp>
            <p:nvSpPr>
              <p:cNvPr id="825" name="Google Shape;825;p5"/>
              <p:cNvSpPr/>
              <p:nvPr/>
            </p:nvSpPr>
            <p:spPr>
              <a:xfrm>
                <a:off x="4166200" y="3403187"/>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6"/>
          <p:cNvSpPr txBox="1"/>
          <p:nvPr>
            <p:ph idx="1" type="body"/>
          </p:nvPr>
        </p:nvSpPr>
        <p:spPr>
          <a:xfrm>
            <a:off x="193138" y="921535"/>
            <a:ext cx="8490035" cy="9684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Clr>
                <a:schemeClr val="dk1"/>
              </a:buClr>
              <a:buSzPts val="1100"/>
              <a:buNone/>
            </a:pPr>
            <a:r>
              <a:rPr lang="en-US"/>
              <a:t>Cloud Data Security challenges from the security practitioner perspective</a:t>
            </a:r>
            <a:endParaRPr/>
          </a:p>
        </p:txBody>
      </p:sp>
      <p:grpSp>
        <p:nvGrpSpPr>
          <p:cNvPr id="831" name="Google Shape;831;p6"/>
          <p:cNvGrpSpPr/>
          <p:nvPr/>
        </p:nvGrpSpPr>
        <p:grpSpPr>
          <a:xfrm>
            <a:off x="227583" y="2073238"/>
            <a:ext cx="2088450" cy="2258348"/>
            <a:chOff x="303444" y="2764318"/>
            <a:chExt cx="2784600" cy="3011130"/>
          </a:xfrm>
        </p:grpSpPr>
        <p:sp>
          <p:nvSpPr>
            <p:cNvPr id="832" name="Google Shape;832;p6"/>
            <p:cNvSpPr/>
            <p:nvPr/>
          </p:nvSpPr>
          <p:spPr>
            <a:xfrm>
              <a:off x="303444" y="2764318"/>
              <a:ext cx="2784600" cy="3011130"/>
            </a:xfrm>
            <a:prstGeom prst="roundRect">
              <a:avLst>
                <a:gd fmla="val 2636" name="adj"/>
              </a:avLst>
            </a:prstGeom>
            <a:solidFill>
              <a:schemeClr val="lt1"/>
            </a:solidFill>
            <a:ln>
              <a:noFill/>
            </a:ln>
            <a:effectLst>
              <a:outerShdw blurRad="457200" rotWithShape="0" algn="ctr">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33" name="Google Shape;833;p6"/>
            <p:cNvSpPr txBox="1"/>
            <p:nvPr/>
          </p:nvSpPr>
          <p:spPr>
            <a:xfrm>
              <a:off x="391023" y="2878681"/>
              <a:ext cx="2503200" cy="584735"/>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1200" u="none" cap="none" strike="noStrike">
                  <a:solidFill>
                    <a:schemeClr val="accent1"/>
                  </a:solidFill>
                  <a:latin typeface="Manrope Medium"/>
                  <a:ea typeface="Manrope Medium"/>
                  <a:cs typeface="Manrope Medium"/>
                  <a:sym typeface="Manrope Medium"/>
                </a:rPr>
                <a:t>Where is my sensitive data reside?</a:t>
              </a:r>
              <a:endParaRPr b="0" i="0" sz="1200" u="none" cap="none" strike="noStrike">
                <a:solidFill>
                  <a:schemeClr val="accent1"/>
                </a:solidFill>
                <a:latin typeface="Manrope Medium"/>
                <a:ea typeface="Manrope Medium"/>
                <a:cs typeface="Manrope Medium"/>
                <a:sym typeface="Manrope Medium"/>
              </a:endParaRPr>
            </a:p>
          </p:txBody>
        </p:sp>
        <p:cxnSp>
          <p:nvCxnSpPr>
            <p:cNvPr id="834" name="Google Shape;834;p6"/>
            <p:cNvCxnSpPr/>
            <p:nvPr/>
          </p:nvCxnSpPr>
          <p:spPr>
            <a:xfrm>
              <a:off x="454522" y="3794672"/>
              <a:ext cx="2209800" cy="0"/>
            </a:xfrm>
            <a:prstGeom prst="straightConnector1">
              <a:avLst/>
            </a:prstGeom>
            <a:noFill/>
            <a:ln cap="rnd" cmpd="sng" w="12700">
              <a:solidFill>
                <a:srgbClr val="DFE1EB"/>
              </a:solidFill>
              <a:prstDash val="dot"/>
              <a:round/>
              <a:headEnd len="sm" w="sm" type="none"/>
              <a:tailEnd len="sm" w="sm" type="none"/>
            </a:ln>
          </p:spPr>
        </p:cxnSp>
        <p:grpSp>
          <p:nvGrpSpPr>
            <p:cNvPr id="835" name="Google Shape;835;p6"/>
            <p:cNvGrpSpPr/>
            <p:nvPr/>
          </p:nvGrpSpPr>
          <p:grpSpPr>
            <a:xfrm>
              <a:off x="454819" y="4931556"/>
              <a:ext cx="2603897" cy="461624"/>
              <a:chOff x="450211" y="5051975"/>
              <a:chExt cx="2603897" cy="461624"/>
            </a:xfrm>
          </p:grpSpPr>
          <p:sp>
            <p:nvSpPr>
              <p:cNvPr id="836" name="Google Shape;836;p6"/>
              <p:cNvSpPr txBox="1"/>
              <p:nvPr/>
            </p:nvSpPr>
            <p:spPr>
              <a:xfrm>
                <a:off x="738708" y="5051975"/>
                <a:ext cx="2315400" cy="461624"/>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Data is scattered across multiple CSPs and data stores</a:t>
                </a:r>
                <a:endParaRPr b="0" i="0" sz="900" u="none" cap="none" strike="noStrike">
                  <a:solidFill>
                    <a:srgbClr val="020245"/>
                  </a:solidFill>
                  <a:latin typeface="Manrope"/>
                  <a:ea typeface="Manrope"/>
                  <a:cs typeface="Manrope"/>
                  <a:sym typeface="Manrope"/>
                </a:endParaRPr>
              </a:p>
            </p:txBody>
          </p:sp>
          <p:pic>
            <p:nvPicPr>
              <p:cNvPr descr="Icon&#10;&#10;Description automatically generated" id="837" name="Google Shape;837;p6"/>
              <p:cNvPicPr preferRelativeResize="0"/>
              <p:nvPr/>
            </p:nvPicPr>
            <p:blipFill rotWithShape="1">
              <a:blip r:embed="rId3">
                <a:alphaModFix/>
              </a:blip>
              <a:srcRect b="0" l="0" r="0" t="0"/>
              <a:stretch/>
            </p:blipFill>
            <p:spPr>
              <a:xfrm>
                <a:off x="450211" y="5137153"/>
                <a:ext cx="256032" cy="256032"/>
              </a:xfrm>
              <a:prstGeom prst="rect">
                <a:avLst/>
              </a:prstGeom>
              <a:noFill/>
              <a:ln>
                <a:noFill/>
              </a:ln>
            </p:spPr>
          </p:pic>
        </p:grpSp>
      </p:grpSp>
      <p:grpSp>
        <p:nvGrpSpPr>
          <p:cNvPr id="838" name="Google Shape;838;p6"/>
          <p:cNvGrpSpPr/>
          <p:nvPr/>
        </p:nvGrpSpPr>
        <p:grpSpPr>
          <a:xfrm>
            <a:off x="2429327" y="2071275"/>
            <a:ext cx="2088450" cy="2260311"/>
            <a:chOff x="303444" y="2764318"/>
            <a:chExt cx="2784600" cy="3013748"/>
          </a:xfrm>
        </p:grpSpPr>
        <p:sp>
          <p:nvSpPr>
            <p:cNvPr id="839" name="Google Shape;839;p6"/>
            <p:cNvSpPr/>
            <p:nvPr/>
          </p:nvSpPr>
          <p:spPr>
            <a:xfrm>
              <a:off x="303444" y="2764318"/>
              <a:ext cx="2784600" cy="3013748"/>
            </a:xfrm>
            <a:prstGeom prst="roundRect">
              <a:avLst>
                <a:gd fmla="val 2636" name="adj"/>
              </a:avLst>
            </a:prstGeom>
            <a:solidFill>
              <a:schemeClr val="lt1"/>
            </a:solidFill>
            <a:ln>
              <a:noFill/>
            </a:ln>
            <a:effectLst>
              <a:outerShdw blurRad="457200" rotWithShape="0" algn="ctr">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40" name="Google Shape;840;p6"/>
            <p:cNvSpPr txBox="1"/>
            <p:nvPr/>
          </p:nvSpPr>
          <p:spPr>
            <a:xfrm>
              <a:off x="391023" y="2878679"/>
              <a:ext cx="2503200" cy="584735"/>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1200" u="none" cap="none" strike="noStrike">
                  <a:solidFill>
                    <a:schemeClr val="accent1"/>
                  </a:solidFill>
                  <a:latin typeface="Manrope Medium"/>
                  <a:ea typeface="Manrope Medium"/>
                  <a:cs typeface="Manrope Medium"/>
                  <a:sym typeface="Manrope Medium"/>
                </a:rPr>
                <a:t>Who is accessing my data?</a:t>
              </a:r>
              <a:endParaRPr b="0" i="0" sz="1200" u="none" cap="none" strike="noStrike">
                <a:solidFill>
                  <a:schemeClr val="accent1"/>
                </a:solidFill>
                <a:latin typeface="Manrope Medium"/>
                <a:ea typeface="Manrope Medium"/>
                <a:cs typeface="Manrope Medium"/>
                <a:sym typeface="Manrope Medium"/>
              </a:endParaRPr>
            </a:p>
          </p:txBody>
        </p:sp>
        <p:cxnSp>
          <p:nvCxnSpPr>
            <p:cNvPr id="841" name="Google Shape;841;p6"/>
            <p:cNvCxnSpPr/>
            <p:nvPr/>
          </p:nvCxnSpPr>
          <p:spPr>
            <a:xfrm>
              <a:off x="454522" y="3794672"/>
              <a:ext cx="2209800" cy="0"/>
            </a:xfrm>
            <a:prstGeom prst="straightConnector1">
              <a:avLst/>
            </a:prstGeom>
            <a:noFill/>
            <a:ln cap="rnd" cmpd="sng" w="12700">
              <a:solidFill>
                <a:srgbClr val="DFE1EB"/>
              </a:solidFill>
              <a:prstDash val="dot"/>
              <a:round/>
              <a:headEnd len="sm" w="sm" type="none"/>
              <a:tailEnd len="sm" w="sm" type="none"/>
            </a:ln>
          </p:spPr>
        </p:cxnSp>
        <p:sp>
          <p:nvSpPr>
            <p:cNvPr id="842" name="Google Shape;842;p6"/>
            <p:cNvSpPr txBox="1"/>
            <p:nvPr/>
          </p:nvSpPr>
          <p:spPr>
            <a:xfrm>
              <a:off x="391023" y="3861854"/>
              <a:ext cx="2697000" cy="307736"/>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843" name="Google Shape;843;p6"/>
            <p:cNvGrpSpPr/>
            <p:nvPr/>
          </p:nvGrpSpPr>
          <p:grpSpPr>
            <a:xfrm>
              <a:off x="454819" y="4913937"/>
              <a:ext cx="2581411" cy="461624"/>
              <a:chOff x="450211" y="5034356"/>
              <a:chExt cx="2581411" cy="461624"/>
            </a:xfrm>
          </p:grpSpPr>
          <p:sp>
            <p:nvSpPr>
              <p:cNvPr id="844" name="Google Shape;844;p6"/>
              <p:cNvSpPr txBox="1"/>
              <p:nvPr/>
            </p:nvSpPr>
            <p:spPr>
              <a:xfrm>
                <a:off x="716222" y="5034356"/>
                <a:ext cx="2315400" cy="461624"/>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Hackers / insider threat / misconfiguration</a:t>
                </a:r>
                <a:endParaRPr b="0" i="0" sz="1050" u="none" cap="none" strike="noStrike">
                  <a:solidFill>
                    <a:srgbClr val="000000"/>
                  </a:solidFill>
                  <a:latin typeface="Arial"/>
                  <a:ea typeface="Arial"/>
                  <a:cs typeface="Arial"/>
                  <a:sym typeface="Arial"/>
                </a:endParaRPr>
              </a:p>
            </p:txBody>
          </p:sp>
          <p:pic>
            <p:nvPicPr>
              <p:cNvPr descr="Icon&#10;&#10;Description automatically generated" id="845" name="Google Shape;845;p6"/>
              <p:cNvPicPr preferRelativeResize="0"/>
              <p:nvPr/>
            </p:nvPicPr>
            <p:blipFill rotWithShape="1">
              <a:blip r:embed="rId3">
                <a:alphaModFix/>
              </a:blip>
              <a:srcRect b="0" l="0" r="0" t="0"/>
              <a:stretch/>
            </p:blipFill>
            <p:spPr>
              <a:xfrm>
                <a:off x="450211" y="5137153"/>
                <a:ext cx="256032" cy="256032"/>
              </a:xfrm>
              <a:prstGeom prst="rect">
                <a:avLst/>
              </a:prstGeom>
              <a:noFill/>
              <a:ln>
                <a:noFill/>
              </a:ln>
            </p:spPr>
          </p:pic>
        </p:grpSp>
      </p:grpSp>
      <p:grpSp>
        <p:nvGrpSpPr>
          <p:cNvPr id="846" name="Google Shape;846;p6"/>
          <p:cNvGrpSpPr/>
          <p:nvPr/>
        </p:nvGrpSpPr>
        <p:grpSpPr>
          <a:xfrm>
            <a:off x="4631070" y="2071276"/>
            <a:ext cx="2088450" cy="2329496"/>
            <a:chOff x="303444" y="2764318"/>
            <a:chExt cx="2784600" cy="3105995"/>
          </a:xfrm>
        </p:grpSpPr>
        <p:sp>
          <p:nvSpPr>
            <p:cNvPr id="847" name="Google Shape;847;p6"/>
            <p:cNvSpPr/>
            <p:nvPr/>
          </p:nvSpPr>
          <p:spPr>
            <a:xfrm>
              <a:off x="303444" y="2764318"/>
              <a:ext cx="2784600" cy="3013748"/>
            </a:xfrm>
            <a:prstGeom prst="roundRect">
              <a:avLst>
                <a:gd fmla="val 2636" name="adj"/>
              </a:avLst>
            </a:prstGeom>
            <a:solidFill>
              <a:schemeClr val="lt1"/>
            </a:solidFill>
            <a:ln>
              <a:noFill/>
            </a:ln>
            <a:effectLst>
              <a:outerShdw blurRad="457200" rotWithShape="0" algn="ctr">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48" name="Google Shape;848;p6"/>
            <p:cNvSpPr txBox="1"/>
            <p:nvPr/>
          </p:nvSpPr>
          <p:spPr>
            <a:xfrm>
              <a:off x="358456" y="2866246"/>
              <a:ext cx="2503200" cy="584700"/>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1200" u="none" cap="none" strike="noStrike">
                  <a:solidFill>
                    <a:schemeClr val="accent1"/>
                  </a:solidFill>
                  <a:latin typeface="Manrope Medium"/>
                  <a:ea typeface="Manrope Medium"/>
                  <a:cs typeface="Manrope Medium"/>
                  <a:sym typeface="Manrope Medium"/>
                </a:rPr>
                <a:t>How my data is being used?</a:t>
              </a:r>
              <a:endParaRPr b="0" i="0" sz="1200" u="none" cap="none" strike="noStrike">
                <a:solidFill>
                  <a:schemeClr val="accent1"/>
                </a:solidFill>
                <a:highlight>
                  <a:srgbClr val="FF9900"/>
                </a:highlight>
                <a:latin typeface="Manrope Medium"/>
                <a:ea typeface="Manrope Medium"/>
                <a:cs typeface="Manrope Medium"/>
                <a:sym typeface="Manrope Medium"/>
              </a:endParaRPr>
            </a:p>
          </p:txBody>
        </p:sp>
        <p:cxnSp>
          <p:nvCxnSpPr>
            <p:cNvPr id="849" name="Google Shape;849;p6"/>
            <p:cNvCxnSpPr/>
            <p:nvPr/>
          </p:nvCxnSpPr>
          <p:spPr>
            <a:xfrm>
              <a:off x="454522" y="3794672"/>
              <a:ext cx="2209800" cy="0"/>
            </a:xfrm>
            <a:prstGeom prst="straightConnector1">
              <a:avLst/>
            </a:prstGeom>
            <a:noFill/>
            <a:ln cap="rnd" cmpd="sng" w="12700">
              <a:solidFill>
                <a:srgbClr val="DFE1EB"/>
              </a:solidFill>
              <a:prstDash val="dot"/>
              <a:round/>
              <a:headEnd len="sm" w="sm" type="none"/>
              <a:tailEnd len="sm" w="sm" type="none"/>
            </a:ln>
          </p:spPr>
        </p:cxnSp>
        <p:sp>
          <p:nvSpPr>
            <p:cNvPr id="850" name="Google Shape;850;p6"/>
            <p:cNvSpPr txBox="1"/>
            <p:nvPr/>
          </p:nvSpPr>
          <p:spPr>
            <a:xfrm>
              <a:off x="391023" y="3861854"/>
              <a:ext cx="2697000" cy="307736"/>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851" name="Google Shape;851;p6"/>
            <p:cNvGrpSpPr/>
            <p:nvPr/>
          </p:nvGrpSpPr>
          <p:grpSpPr>
            <a:xfrm>
              <a:off x="454819" y="4839290"/>
              <a:ext cx="2603897" cy="830957"/>
              <a:chOff x="450211" y="4959709"/>
              <a:chExt cx="2603897" cy="830957"/>
            </a:xfrm>
          </p:grpSpPr>
          <p:sp>
            <p:nvSpPr>
              <p:cNvPr id="852" name="Google Shape;852;p6"/>
              <p:cNvSpPr txBox="1"/>
              <p:nvPr/>
            </p:nvSpPr>
            <p:spPr>
              <a:xfrm>
                <a:off x="738708" y="4959709"/>
                <a:ext cx="2315400" cy="830957"/>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Understand the organization workflow to reduce false positives (for example, PCI VPC)</a:t>
                </a:r>
                <a:endParaRPr b="0" i="0" sz="1050" u="none" cap="none" strike="noStrike">
                  <a:solidFill>
                    <a:srgbClr val="000000"/>
                  </a:solidFill>
                  <a:latin typeface="Arial"/>
                  <a:ea typeface="Arial"/>
                  <a:cs typeface="Arial"/>
                  <a:sym typeface="Arial"/>
                </a:endParaRPr>
              </a:p>
            </p:txBody>
          </p:sp>
          <p:pic>
            <p:nvPicPr>
              <p:cNvPr descr="Icon&#10;&#10;Description automatically generated" id="853" name="Google Shape;853;p6"/>
              <p:cNvPicPr preferRelativeResize="0"/>
              <p:nvPr/>
            </p:nvPicPr>
            <p:blipFill rotWithShape="1">
              <a:blip r:embed="rId3">
                <a:alphaModFix/>
              </a:blip>
              <a:srcRect b="0" l="0" r="0" t="0"/>
              <a:stretch/>
            </p:blipFill>
            <p:spPr>
              <a:xfrm>
                <a:off x="450211" y="5137153"/>
                <a:ext cx="256032" cy="256032"/>
              </a:xfrm>
              <a:prstGeom prst="rect">
                <a:avLst/>
              </a:prstGeom>
              <a:noFill/>
              <a:ln>
                <a:noFill/>
              </a:ln>
            </p:spPr>
          </p:pic>
        </p:grpSp>
        <p:sp>
          <p:nvSpPr>
            <p:cNvPr id="854" name="Google Shape;854;p6"/>
            <p:cNvSpPr txBox="1"/>
            <p:nvPr/>
          </p:nvSpPr>
          <p:spPr>
            <a:xfrm>
              <a:off x="743019" y="5593354"/>
              <a:ext cx="2315400" cy="276959"/>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t/>
              </a:r>
              <a:endParaRPr b="0" i="0" sz="900" u="none" cap="none" strike="noStrike">
                <a:solidFill>
                  <a:srgbClr val="020245"/>
                </a:solidFill>
                <a:latin typeface="Manrope"/>
                <a:ea typeface="Manrope"/>
                <a:cs typeface="Manrope"/>
                <a:sym typeface="Manrope"/>
              </a:endParaRPr>
            </a:p>
          </p:txBody>
        </p:sp>
      </p:grpSp>
      <p:grpSp>
        <p:nvGrpSpPr>
          <p:cNvPr id="855" name="Google Shape;855;p6"/>
          <p:cNvGrpSpPr/>
          <p:nvPr/>
        </p:nvGrpSpPr>
        <p:grpSpPr>
          <a:xfrm>
            <a:off x="6837619" y="2071275"/>
            <a:ext cx="2088450" cy="2491113"/>
            <a:chOff x="303444" y="2764318"/>
            <a:chExt cx="2784600" cy="3321484"/>
          </a:xfrm>
        </p:grpSpPr>
        <p:sp>
          <p:nvSpPr>
            <p:cNvPr id="856" name="Google Shape;856;p6"/>
            <p:cNvSpPr/>
            <p:nvPr/>
          </p:nvSpPr>
          <p:spPr>
            <a:xfrm>
              <a:off x="303444" y="2764318"/>
              <a:ext cx="2784600" cy="3013748"/>
            </a:xfrm>
            <a:prstGeom prst="roundRect">
              <a:avLst>
                <a:gd fmla="val 2636" name="adj"/>
              </a:avLst>
            </a:prstGeom>
            <a:solidFill>
              <a:schemeClr val="lt1"/>
            </a:solidFill>
            <a:ln>
              <a:noFill/>
            </a:ln>
            <a:effectLst>
              <a:outerShdw blurRad="457200" rotWithShape="0" algn="ctr">
                <a:srgbClr val="020245">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57" name="Google Shape;857;p6"/>
            <p:cNvSpPr txBox="1"/>
            <p:nvPr/>
          </p:nvSpPr>
          <p:spPr>
            <a:xfrm>
              <a:off x="391023" y="2853531"/>
              <a:ext cx="2503200" cy="584700"/>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1200" u="none" cap="none" strike="noStrike">
                  <a:solidFill>
                    <a:schemeClr val="accent1"/>
                  </a:solidFill>
                  <a:latin typeface="Manrope Medium"/>
                  <a:ea typeface="Manrope Medium"/>
                  <a:cs typeface="Manrope Medium"/>
                  <a:sym typeface="Manrope Medium"/>
                </a:rPr>
                <a:t>What is the security posture of data stores?</a:t>
              </a:r>
              <a:endParaRPr b="0" i="0" sz="1200" u="none" cap="none" strike="noStrike">
                <a:solidFill>
                  <a:schemeClr val="accent1"/>
                </a:solidFill>
                <a:latin typeface="Manrope Medium"/>
                <a:ea typeface="Manrope Medium"/>
                <a:cs typeface="Manrope Medium"/>
                <a:sym typeface="Manrope Medium"/>
              </a:endParaRPr>
            </a:p>
          </p:txBody>
        </p:sp>
        <p:cxnSp>
          <p:nvCxnSpPr>
            <p:cNvPr id="858" name="Google Shape;858;p6"/>
            <p:cNvCxnSpPr/>
            <p:nvPr/>
          </p:nvCxnSpPr>
          <p:spPr>
            <a:xfrm>
              <a:off x="454522" y="3794672"/>
              <a:ext cx="2209800" cy="0"/>
            </a:xfrm>
            <a:prstGeom prst="straightConnector1">
              <a:avLst/>
            </a:prstGeom>
            <a:noFill/>
            <a:ln cap="rnd" cmpd="sng" w="12700">
              <a:solidFill>
                <a:srgbClr val="DFE1EB"/>
              </a:solidFill>
              <a:prstDash val="dot"/>
              <a:round/>
              <a:headEnd len="sm" w="sm" type="none"/>
              <a:tailEnd len="sm" w="sm" type="none"/>
            </a:ln>
          </p:spPr>
        </p:cxnSp>
        <p:sp>
          <p:nvSpPr>
            <p:cNvPr id="859" name="Google Shape;859;p6"/>
            <p:cNvSpPr txBox="1"/>
            <p:nvPr/>
          </p:nvSpPr>
          <p:spPr>
            <a:xfrm>
              <a:off x="391023" y="3861854"/>
              <a:ext cx="2697000" cy="307736"/>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860" name="Google Shape;860;p6"/>
            <p:cNvGrpSpPr/>
            <p:nvPr/>
          </p:nvGrpSpPr>
          <p:grpSpPr>
            <a:xfrm>
              <a:off x="454819" y="4931623"/>
              <a:ext cx="2603897" cy="646291"/>
              <a:chOff x="450211" y="5052042"/>
              <a:chExt cx="2603897" cy="646291"/>
            </a:xfrm>
          </p:grpSpPr>
          <p:sp>
            <p:nvSpPr>
              <p:cNvPr id="861" name="Google Shape;861;p6"/>
              <p:cNvSpPr txBox="1"/>
              <p:nvPr/>
            </p:nvSpPr>
            <p:spPr>
              <a:xfrm>
                <a:off x="738708" y="5052042"/>
                <a:ext cx="2315400" cy="646291"/>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900" u="none" cap="none" strike="noStrike">
                    <a:solidFill>
                      <a:srgbClr val="020245"/>
                    </a:solidFill>
                    <a:latin typeface="Manrope"/>
                    <a:ea typeface="Manrope"/>
                    <a:cs typeface="Manrope"/>
                    <a:sym typeface="Manrope"/>
                  </a:rPr>
                  <a:t>Identify sensitive data crown jewels and maintain continuous compliance </a:t>
                </a:r>
                <a:endParaRPr b="0" i="0" sz="1050" u="none" cap="none" strike="noStrike">
                  <a:solidFill>
                    <a:srgbClr val="000000"/>
                  </a:solidFill>
                  <a:latin typeface="Arial"/>
                  <a:ea typeface="Arial"/>
                  <a:cs typeface="Arial"/>
                  <a:sym typeface="Arial"/>
                </a:endParaRPr>
              </a:p>
            </p:txBody>
          </p:sp>
          <p:pic>
            <p:nvPicPr>
              <p:cNvPr descr="Icon&#10;&#10;Description automatically generated" id="862" name="Google Shape;862;p6"/>
              <p:cNvPicPr preferRelativeResize="0"/>
              <p:nvPr/>
            </p:nvPicPr>
            <p:blipFill rotWithShape="1">
              <a:blip r:embed="rId3">
                <a:alphaModFix/>
              </a:blip>
              <a:srcRect b="0" l="0" r="0" t="0"/>
              <a:stretch/>
            </p:blipFill>
            <p:spPr>
              <a:xfrm>
                <a:off x="450211" y="5137153"/>
                <a:ext cx="256032" cy="256032"/>
              </a:xfrm>
              <a:prstGeom prst="rect">
                <a:avLst/>
              </a:prstGeom>
              <a:noFill/>
              <a:ln>
                <a:noFill/>
              </a:ln>
            </p:spPr>
          </p:pic>
        </p:grpSp>
        <p:sp>
          <p:nvSpPr>
            <p:cNvPr id="863" name="Google Shape;863;p6"/>
            <p:cNvSpPr txBox="1"/>
            <p:nvPr/>
          </p:nvSpPr>
          <p:spPr>
            <a:xfrm>
              <a:off x="743019" y="5778066"/>
              <a:ext cx="2315400" cy="30773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pic>
        <p:nvPicPr>
          <p:cNvPr id="864" name="Google Shape;864;p6"/>
          <p:cNvPicPr preferRelativeResize="0"/>
          <p:nvPr/>
        </p:nvPicPr>
        <p:blipFill rotWithShape="1">
          <a:blip r:embed="rId4">
            <a:alphaModFix/>
          </a:blip>
          <a:srcRect b="0" l="0" r="0" t="0"/>
          <a:stretch/>
        </p:blipFill>
        <p:spPr>
          <a:xfrm>
            <a:off x="405950" y="2691075"/>
            <a:ext cx="1731699" cy="931401"/>
          </a:xfrm>
          <a:prstGeom prst="rect">
            <a:avLst/>
          </a:prstGeom>
          <a:noFill/>
          <a:ln>
            <a:noFill/>
          </a:ln>
          <a:effectLst>
            <a:outerShdw blurRad="57150" rotWithShape="0" algn="bl" dir="5400000" dist="19050">
              <a:srgbClr val="000000">
                <a:alpha val="50000"/>
              </a:srgbClr>
            </a:outerShdw>
          </a:effectLst>
        </p:spPr>
      </p:pic>
      <p:pic>
        <p:nvPicPr>
          <p:cNvPr id="865" name="Google Shape;865;p6"/>
          <p:cNvPicPr preferRelativeResize="0"/>
          <p:nvPr/>
        </p:nvPicPr>
        <p:blipFill rotWithShape="1">
          <a:blip r:embed="rId5">
            <a:alphaModFix/>
          </a:blip>
          <a:srcRect b="0" l="0" r="0" t="0"/>
          <a:stretch/>
        </p:blipFill>
        <p:spPr>
          <a:xfrm>
            <a:off x="2468175" y="2708649"/>
            <a:ext cx="2010752" cy="896250"/>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pic>
        <p:nvPicPr>
          <p:cNvPr id="866" name="Google Shape;866;p6"/>
          <p:cNvPicPr preferRelativeResize="0"/>
          <p:nvPr/>
        </p:nvPicPr>
        <p:blipFill rotWithShape="1">
          <a:blip r:embed="rId6">
            <a:alphaModFix/>
          </a:blip>
          <a:srcRect b="0" l="0" r="0" t="0"/>
          <a:stretch/>
        </p:blipFill>
        <p:spPr>
          <a:xfrm>
            <a:off x="4672325" y="2704675"/>
            <a:ext cx="2010724" cy="896251"/>
          </a:xfrm>
          <a:prstGeom prst="rect">
            <a:avLst/>
          </a:prstGeom>
          <a:noFill/>
          <a:ln>
            <a:noFill/>
          </a:ln>
          <a:effectLst>
            <a:outerShdw blurRad="57150" rotWithShape="0" algn="bl" dir="5400000" dist="19050">
              <a:srgbClr val="000000">
                <a:alpha val="50000"/>
              </a:srgbClr>
            </a:outerShdw>
          </a:effectLst>
        </p:spPr>
      </p:pic>
      <p:pic>
        <p:nvPicPr>
          <p:cNvPr id="867" name="Google Shape;867;p6"/>
          <p:cNvPicPr preferRelativeResize="0"/>
          <p:nvPr/>
        </p:nvPicPr>
        <p:blipFill rotWithShape="1">
          <a:blip r:embed="rId7">
            <a:alphaModFix/>
          </a:blip>
          <a:srcRect b="0" l="0" r="0" t="0"/>
          <a:stretch/>
        </p:blipFill>
        <p:spPr>
          <a:xfrm>
            <a:off x="6871675" y="2708650"/>
            <a:ext cx="2010751" cy="8962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7"/>
          <p:cNvSpPr txBox="1"/>
          <p:nvPr/>
        </p:nvSpPr>
        <p:spPr>
          <a:xfrm>
            <a:off x="438900" y="244325"/>
            <a:ext cx="7326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US" sz="2700" u="none" cap="none" strike="noStrike">
                <a:solidFill>
                  <a:schemeClr val="accent3"/>
                </a:solidFill>
                <a:latin typeface="Manrope"/>
                <a:ea typeface="Manrope"/>
                <a:cs typeface="Manrope"/>
                <a:sym typeface="Manrope"/>
              </a:rPr>
              <a:t>Quick Start</a:t>
            </a:r>
            <a:endParaRPr sz="2700">
              <a:solidFill>
                <a:schemeClr val="accent3"/>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400"/>
              <a:buFont typeface="Arial"/>
              <a:buNone/>
            </a:pPr>
            <a:r>
              <a:rPr i="0" lang="en-US" sz="2700" u="none" cap="none" strike="noStrike">
                <a:solidFill>
                  <a:schemeClr val="accent1"/>
                </a:solidFill>
                <a:latin typeface="Manrope"/>
                <a:ea typeface="Manrope"/>
                <a:cs typeface="Manrope"/>
                <a:sym typeface="Manrope"/>
              </a:rPr>
              <a:t>Data Security Posture Management Program</a:t>
            </a:r>
            <a:endParaRPr i="0" sz="2700" u="none" cap="none" strike="noStrike">
              <a:solidFill>
                <a:schemeClr val="accent1"/>
              </a:solidFill>
              <a:latin typeface="Manrope"/>
              <a:ea typeface="Manrope"/>
              <a:cs typeface="Manrope"/>
              <a:sym typeface="Manrope"/>
            </a:endParaRPr>
          </a:p>
        </p:txBody>
      </p:sp>
      <p:sp>
        <p:nvSpPr>
          <p:cNvPr id="873" name="Google Shape;873;p7"/>
          <p:cNvSpPr txBox="1"/>
          <p:nvPr/>
        </p:nvSpPr>
        <p:spPr>
          <a:xfrm>
            <a:off x="868825" y="2584013"/>
            <a:ext cx="6171600" cy="138600"/>
          </a:xfrm>
          <a:prstGeom prst="rect">
            <a:avLst/>
          </a:prstGeom>
          <a:noFill/>
          <a:ln>
            <a:noFill/>
          </a:ln>
        </p:spPr>
        <p:txBody>
          <a:bodyPr anchorCtr="0" anchor="ctr" bIns="0" lIns="0" spcFirstLastPara="1" rIns="0" wrap="square" tIns="0">
            <a:spAutoFit/>
          </a:bodyPr>
          <a:lstStyle/>
          <a:p>
            <a:pPr indent="0" lvl="0" marL="0" rtl="0" algn="l">
              <a:lnSpc>
                <a:spcPct val="150000"/>
              </a:lnSpc>
              <a:spcBef>
                <a:spcPts val="0"/>
              </a:spcBef>
              <a:spcAft>
                <a:spcPts val="0"/>
              </a:spcAft>
              <a:buNone/>
            </a:pPr>
            <a:r>
              <a:rPr lang="en-US" sz="900">
                <a:solidFill>
                  <a:schemeClr val="dk2"/>
                </a:solidFill>
                <a:latin typeface="Manrope"/>
                <a:ea typeface="Manrope"/>
                <a:cs typeface="Manrope"/>
                <a:sym typeface="Manrope"/>
              </a:rPr>
              <a:t>Determine data management processes aligned to your classification and risk tolerance</a:t>
            </a:r>
            <a:endParaRPr i="0" sz="600" u="none" cap="none" strike="noStrike">
              <a:solidFill>
                <a:srgbClr val="000000"/>
              </a:solidFill>
              <a:latin typeface="Manrope"/>
              <a:ea typeface="Manrope"/>
              <a:cs typeface="Manrope"/>
              <a:sym typeface="Manrope"/>
            </a:endParaRPr>
          </a:p>
        </p:txBody>
      </p:sp>
      <p:grpSp>
        <p:nvGrpSpPr>
          <p:cNvPr id="874" name="Google Shape;874;p7"/>
          <p:cNvGrpSpPr/>
          <p:nvPr/>
        </p:nvGrpSpPr>
        <p:grpSpPr>
          <a:xfrm>
            <a:off x="868825" y="1514792"/>
            <a:ext cx="6466747" cy="664846"/>
            <a:chOff x="4483133" y="2035190"/>
            <a:chExt cx="7469100" cy="1016585"/>
          </a:xfrm>
        </p:grpSpPr>
        <p:sp>
          <p:nvSpPr>
            <p:cNvPr id="875" name="Google Shape;875;p7"/>
            <p:cNvSpPr txBox="1"/>
            <p:nvPr/>
          </p:nvSpPr>
          <p:spPr>
            <a:xfrm>
              <a:off x="4492831" y="2035190"/>
              <a:ext cx="7108800" cy="211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900">
                  <a:solidFill>
                    <a:schemeClr val="dk2"/>
                  </a:solidFill>
                  <a:latin typeface="Manrope"/>
                  <a:ea typeface="Manrope"/>
                  <a:cs typeface="Manrope"/>
                  <a:sym typeface="Manrope"/>
                </a:rPr>
                <a:t>Identify where your data is stored across your cloud ecosystem (SaaS, IaaS, PaaS, APIs, repositories, etc.)</a:t>
              </a:r>
              <a:endParaRPr i="0" sz="750" u="none" cap="none" strike="noStrike">
                <a:solidFill>
                  <a:srgbClr val="000000"/>
                </a:solidFill>
                <a:latin typeface="Manrope"/>
                <a:ea typeface="Manrope"/>
                <a:cs typeface="Manrope"/>
                <a:sym typeface="Manrope"/>
              </a:endParaRPr>
            </a:p>
          </p:txBody>
        </p:sp>
        <p:sp>
          <p:nvSpPr>
            <p:cNvPr id="876" name="Google Shape;876;p7"/>
            <p:cNvSpPr txBox="1"/>
            <p:nvPr/>
          </p:nvSpPr>
          <p:spPr>
            <a:xfrm>
              <a:off x="4483133" y="2437582"/>
              <a:ext cx="7469100" cy="211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900">
                  <a:solidFill>
                    <a:schemeClr val="dk2"/>
                  </a:solidFill>
                  <a:latin typeface="Manrope"/>
                  <a:ea typeface="Manrope"/>
                  <a:cs typeface="Manrope"/>
                  <a:sym typeface="Manrope"/>
                </a:rPr>
                <a:t>Determine the type of data:  Regulated, Intellectual Property, Structured/Unstructured, Sensitive, Passwords, Keys, etc.</a:t>
              </a:r>
              <a:endParaRPr i="0" sz="900" u="none" cap="none" strike="noStrike">
                <a:solidFill>
                  <a:srgbClr val="000000"/>
                </a:solidFill>
                <a:latin typeface="Manrope"/>
                <a:ea typeface="Manrope"/>
                <a:cs typeface="Manrope"/>
                <a:sym typeface="Manrope"/>
              </a:endParaRPr>
            </a:p>
          </p:txBody>
        </p:sp>
        <p:sp>
          <p:nvSpPr>
            <p:cNvPr id="877" name="Google Shape;877;p7"/>
            <p:cNvSpPr txBox="1"/>
            <p:nvPr/>
          </p:nvSpPr>
          <p:spPr>
            <a:xfrm>
              <a:off x="4483134" y="2839975"/>
              <a:ext cx="6872100" cy="211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900">
                  <a:solidFill>
                    <a:schemeClr val="dk2"/>
                  </a:solidFill>
                  <a:latin typeface="Manrope"/>
                  <a:ea typeface="Manrope"/>
                  <a:cs typeface="Manrope"/>
                  <a:sym typeface="Manrope"/>
                </a:rPr>
                <a:t>Define data context and classification schema (what’s important and why)</a:t>
              </a:r>
              <a:endParaRPr i="0" sz="900" u="none" cap="none" strike="noStrike">
                <a:solidFill>
                  <a:srgbClr val="000000"/>
                </a:solidFill>
                <a:latin typeface="Manrope"/>
                <a:ea typeface="Manrope"/>
                <a:cs typeface="Manrope"/>
                <a:sym typeface="Manrope"/>
              </a:endParaRPr>
            </a:p>
          </p:txBody>
        </p:sp>
      </p:grpSp>
      <p:grpSp>
        <p:nvGrpSpPr>
          <p:cNvPr id="878" name="Google Shape;878;p7"/>
          <p:cNvGrpSpPr/>
          <p:nvPr/>
        </p:nvGrpSpPr>
        <p:grpSpPr>
          <a:xfrm>
            <a:off x="868785" y="3134909"/>
            <a:ext cx="6171717" cy="375670"/>
            <a:chOff x="4483133" y="2058391"/>
            <a:chExt cx="7469100" cy="600592"/>
          </a:xfrm>
        </p:grpSpPr>
        <p:sp>
          <p:nvSpPr>
            <p:cNvPr id="879" name="Google Shape;879;p7"/>
            <p:cNvSpPr txBox="1"/>
            <p:nvPr/>
          </p:nvSpPr>
          <p:spPr>
            <a:xfrm>
              <a:off x="4483151" y="2058391"/>
              <a:ext cx="7108800" cy="2214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900">
                  <a:solidFill>
                    <a:schemeClr val="dk2"/>
                  </a:solidFill>
                  <a:latin typeface="Manrope"/>
                  <a:ea typeface="Manrope"/>
                  <a:cs typeface="Manrope"/>
                  <a:sym typeface="Manrope"/>
                </a:rPr>
                <a:t>Identify areas to reduce or eliminate data collection</a:t>
              </a:r>
              <a:endParaRPr i="0" sz="900" u="none" cap="none" strike="noStrike">
                <a:solidFill>
                  <a:srgbClr val="000000"/>
                </a:solidFill>
                <a:latin typeface="Manrope"/>
                <a:ea typeface="Manrope"/>
                <a:cs typeface="Manrope"/>
                <a:sym typeface="Manrope"/>
              </a:endParaRPr>
            </a:p>
          </p:txBody>
        </p:sp>
        <p:sp>
          <p:nvSpPr>
            <p:cNvPr id="880" name="Google Shape;880;p7"/>
            <p:cNvSpPr txBox="1"/>
            <p:nvPr/>
          </p:nvSpPr>
          <p:spPr>
            <a:xfrm>
              <a:off x="4483133" y="2437582"/>
              <a:ext cx="7469100" cy="2214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US" sz="900">
                  <a:solidFill>
                    <a:schemeClr val="dk2"/>
                  </a:solidFill>
                  <a:latin typeface="Manrope"/>
                  <a:ea typeface="Manrope"/>
                  <a:cs typeface="Manrope"/>
                  <a:sym typeface="Manrope"/>
                </a:rPr>
                <a:t>Determine how sensitive data is being used and by who</a:t>
              </a:r>
              <a:endParaRPr i="0" sz="900" u="none" cap="none" strike="noStrike">
                <a:solidFill>
                  <a:srgbClr val="000000"/>
                </a:solidFill>
                <a:latin typeface="Manrope"/>
                <a:ea typeface="Manrope"/>
                <a:cs typeface="Manrope"/>
                <a:sym typeface="Manrope"/>
              </a:endParaRPr>
            </a:p>
          </p:txBody>
        </p:sp>
      </p:grpSp>
      <p:grpSp>
        <p:nvGrpSpPr>
          <p:cNvPr id="881" name="Google Shape;881;p7"/>
          <p:cNvGrpSpPr/>
          <p:nvPr/>
        </p:nvGrpSpPr>
        <p:grpSpPr>
          <a:xfrm>
            <a:off x="860436" y="3918642"/>
            <a:ext cx="5331600" cy="939441"/>
            <a:chOff x="4483121" y="2029462"/>
            <a:chExt cx="7108800" cy="1418881"/>
          </a:xfrm>
        </p:grpSpPr>
        <p:sp>
          <p:nvSpPr>
            <p:cNvPr id="882" name="Google Shape;882;p7"/>
            <p:cNvSpPr txBox="1"/>
            <p:nvPr/>
          </p:nvSpPr>
          <p:spPr>
            <a:xfrm>
              <a:off x="4483121" y="2029462"/>
              <a:ext cx="7108800" cy="209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lang="en-US" sz="900">
                  <a:solidFill>
                    <a:srgbClr val="020245"/>
                  </a:solidFill>
                  <a:latin typeface="Manrope"/>
                  <a:ea typeface="Manrope"/>
                  <a:cs typeface="Manrope"/>
                  <a:sym typeface="Manrope"/>
                </a:rPr>
                <a:t>Know your data inventory</a:t>
              </a:r>
              <a:endParaRPr i="0" sz="1050" u="none" cap="none" strike="noStrike">
                <a:solidFill>
                  <a:srgbClr val="000000"/>
                </a:solidFill>
                <a:latin typeface="Manrope"/>
                <a:ea typeface="Manrope"/>
                <a:cs typeface="Manrope"/>
                <a:sym typeface="Manrope"/>
              </a:endParaRPr>
            </a:p>
          </p:txBody>
        </p:sp>
        <p:sp>
          <p:nvSpPr>
            <p:cNvPr id="883" name="Google Shape;883;p7"/>
            <p:cNvSpPr txBox="1"/>
            <p:nvPr/>
          </p:nvSpPr>
          <p:spPr>
            <a:xfrm>
              <a:off x="4483121" y="2437569"/>
              <a:ext cx="7108800" cy="209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i="0" lang="en-US" sz="900" u="none" cap="none" strike="noStrike">
                  <a:solidFill>
                    <a:srgbClr val="020245"/>
                  </a:solidFill>
                  <a:latin typeface="Manrope"/>
                  <a:ea typeface="Manrope"/>
                  <a:cs typeface="Manrope"/>
                  <a:sym typeface="Manrope"/>
                </a:rPr>
                <a:t>D</a:t>
              </a:r>
              <a:r>
                <a:rPr lang="en-US" sz="900">
                  <a:solidFill>
                    <a:srgbClr val="020245"/>
                  </a:solidFill>
                  <a:latin typeface="Manrope"/>
                  <a:ea typeface="Manrope"/>
                  <a:cs typeface="Manrope"/>
                  <a:sym typeface="Manrope"/>
                </a:rPr>
                <a:t>etect who is accessing sensitive data</a:t>
              </a:r>
              <a:endParaRPr i="0" sz="1050" u="none" cap="none" strike="noStrike">
                <a:solidFill>
                  <a:srgbClr val="000000"/>
                </a:solidFill>
                <a:latin typeface="Manrope"/>
                <a:ea typeface="Manrope"/>
                <a:cs typeface="Manrope"/>
                <a:sym typeface="Manrope"/>
              </a:endParaRPr>
            </a:p>
          </p:txBody>
        </p:sp>
        <p:sp>
          <p:nvSpPr>
            <p:cNvPr id="884" name="Google Shape;884;p7"/>
            <p:cNvSpPr txBox="1"/>
            <p:nvPr/>
          </p:nvSpPr>
          <p:spPr>
            <a:xfrm>
              <a:off x="4483121" y="2838407"/>
              <a:ext cx="7108800" cy="209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lang="en-US" sz="900">
                  <a:solidFill>
                    <a:srgbClr val="020245"/>
                  </a:solidFill>
                  <a:latin typeface="Manrope"/>
                  <a:ea typeface="Manrope"/>
                  <a:cs typeface="Manrope"/>
                  <a:sym typeface="Manrope"/>
                </a:rPr>
                <a:t>Understand changes and modifications of the data</a:t>
              </a:r>
              <a:endParaRPr i="0" sz="1050" u="none" cap="none" strike="noStrike">
                <a:solidFill>
                  <a:srgbClr val="000000"/>
                </a:solidFill>
                <a:latin typeface="Manrope"/>
                <a:ea typeface="Manrope"/>
                <a:cs typeface="Manrope"/>
                <a:sym typeface="Manrope"/>
              </a:endParaRPr>
            </a:p>
          </p:txBody>
        </p:sp>
        <p:sp>
          <p:nvSpPr>
            <p:cNvPr id="885" name="Google Shape;885;p7"/>
            <p:cNvSpPr txBox="1"/>
            <p:nvPr/>
          </p:nvSpPr>
          <p:spPr>
            <a:xfrm>
              <a:off x="4483121" y="3239243"/>
              <a:ext cx="7108800" cy="209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lang="en-US" sz="900">
                  <a:solidFill>
                    <a:srgbClr val="020245"/>
                  </a:solidFill>
                  <a:latin typeface="Manrope"/>
                  <a:ea typeface="Manrope"/>
                  <a:cs typeface="Manrope"/>
                  <a:sym typeface="Manrope"/>
                </a:rPr>
                <a:t>Monitor data access policies for violations</a:t>
              </a:r>
              <a:endParaRPr i="0" sz="1050" u="none" cap="none" strike="noStrike">
                <a:solidFill>
                  <a:srgbClr val="000000"/>
                </a:solidFill>
                <a:latin typeface="Manrope"/>
                <a:ea typeface="Manrope"/>
                <a:cs typeface="Manrope"/>
                <a:sym typeface="Manrope"/>
              </a:endParaRPr>
            </a:p>
          </p:txBody>
        </p:sp>
      </p:grpSp>
      <p:sp>
        <p:nvSpPr>
          <p:cNvPr id="886" name="Google Shape;886;p7"/>
          <p:cNvSpPr txBox="1"/>
          <p:nvPr/>
        </p:nvSpPr>
        <p:spPr>
          <a:xfrm>
            <a:off x="518325" y="1197475"/>
            <a:ext cx="217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accent1"/>
                </a:solidFill>
                <a:latin typeface="Manrope"/>
                <a:ea typeface="Manrope"/>
                <a:cs typeface="Manrope"/>
                <a:sym typeface="Manrope"/>
              </a:rPr>
              <a:t>Understand your data</a:t>
            </a:r>
            <a:endParaRPr b="1" sz="1200">
              <a:solidFill>
                <a:schemeClr val="accent1"/>
              </a:solidFill>
              <a:latin typeface="Manrope"/>
              <a:ea typeface="Manrope"/>
              <a:cs typeface="Manrope"/>
              <a:sym typeface="Manrope"/>
            </a:endParaRPr>
          </a:p>
        </p:txBody>
      </p:sp>
      <p:sp>
        <p:nvSpPr>
          <p:cNvPr id="887" name="Google Shape;887;p7"/>
          <p:cNvSpPr txBox="1"/>
          <p:nvPr/>
        </p:nvSpPr>
        <p:spPr>
          <a:xfrm>
            <a:off x="540350" y="2260151"/>
            <a:ext cx="217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accent1"/>
                </a:solidFill>
                <a:latin typeface="Manrope"/>
                <a:ea typeface="Manrope"/>
                <a:cs typeface="Manrope"/>
                <a:sym typeface="Manrope"/>
              </a:rPr>
              <a:t>Prioritization</a:t>
            </a:r>
            <a:endParaRPr b="1" sz="1200">
              <a:solidFill>
                <a:schemeClr val="accent1"/>
              </a:solidFill>
              <a:latin typeface="Manrope"/>
              <a:ea typeface="Manrope"/>
              <a:cs typeface="Manrope"/>
              <a:sym typeface="Manrope"/>
            </a:endParaRPr>
          </a:p>
        </p:txBody>
      </p:sp>
      <p:sp>
        <p:nvSpPr>
          <p:cNvPr id="888" name="Google Shape;888;p7"/>
          <p:cNvSpPr txBox="1"/>
          <p:nvPr/>
        </p:nvSpPr>
        <p:spPr>
          <a:xfrm>
            <a:off x="540350" y="2799463"/>
            <a:ext cx="217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accent1"/>
                </a:solidFill>
                <a:latin typeface="Manrope"/>
                <a:ea typeface="Manrope"/>
                <a:cs typeface="Manrope"/>
                <a:sym typeface="Manrope"/>
              </a:rPr>
              <a:t>Know your attack surface</a:t>
            </a:r>
            <a:endParaRPr b="1" sz="1200">
              <a:solidFill>
                <a:schemeClr val="accent1"/>
              </a:solidFill>
              <a:latin typeface="Manrope"/>
              <a:ea typeface="Manrope"/>
              <a:cs typeface="Manrope"/>
              <a:sym typeface="Manrope"/>
            </a:endParaRPr>
          </a:p>
        </p:txBody>
      </p:sp>
      <p:sp>
        <p:nvSpPr>
          <p:cNvPr id="889" name="Google Shape;889;p7"/>
          <p:cNvSpPr txBox="1"/>
          <p:nvPr/>
        </p:nvSpPr>
        <p:spPr>
          <a:xfrm>
            <a:off x="540350" y="3594598"/>
            <a:ext cx="217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accent1"/>
                </a:solidFill>
                <a:latin typeface="Manrope"/>
                <a:ea typeface="Manrope"/>
                <a:cs typeface="Manrope"/>
                <a:sym typeface="Manrope"/>
              </a:rPr>
              <a:t>Monitoring</a:t>
            </a:r>
            <a:endParaRPr b="1" sz="1200">
              <a:solidFill>
                <a:schemeClr val="accent1"/>
              </a:solidFill>
              <a:latin typeface="Manrope"/>
              <a:ea typeface="Manrope"/>
              <a:cs typeface="Manrope"/>
              <a:sym typeface="Manrope"/>
            </a:endParaRPr>
          </a:p>
        </p:txBody>
      </p:sp>
      <p:sp>
        <p:nvSpPr>
          <p:cNvPr id="890" name="Google Shape;890;p7"/>
          <p:cNvSpPr/>
          <p:nvPr/>
        </p:nvSpPr>
        <p:spPr>
          <a:xfrm>
            <a:off x="610550" y="1520281"/>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1" name="Google Shape;891;p7"/>
          <p:cNvSpPr/>
          <p:nvPr/>
        </p:nvSpPr>
        <p:spPr>
          <a:xfrm>
            <a:off x="610550" y="1772769"/>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2" name="Google Shape;892;p7"/>
          <p:cNvSpPr/>
          <p:nvPr/>
        </p:nvSpPr>
        <p:spPr>
          <a:xfrm>
            <a:off x="622750" y="2016469"/>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3" name="Google Shape;893;p7"/>
          <p:cNvSpPr/>
          <p:nvPr/>
        </p:nvSpPr>
        <p:spPr>
          <a:xfrm>
            <a:off x="622750" y="2578869"/>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4" name="Google Shape;894;p7"/>
          <p:cNvSpPr/>
          <p:nvPr/>
        </p:nvSpPr>
        <p:spPr>
          <a:xfrm>
            <a:off x="622750" y="3141281"/>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5" name="Google Shape;895;p7"/>
          <p:cNvSpPr/>
          <p:nvPr/>
        </p:nvSpPr>
        <p:spPr>
          <a:xfrm>
            <a:off x="622750" y="3918656"/>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6" name="Google Shape;896;p7"/>
          <p:cNvSpPr/>
          <p:nvPr/>
        </p:nvSpPr>
        <p:spPr>
          <a:xfrm>
            <a:off x="622750" y="3367931"/>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7" name="Google Shape;897;p7"/>
          <p:cNvSpPr/>
          <p:nvPr/>
        </p:nvSpPr>
        <p:spPr>
          <a:xfrm>
            <a:off x="622750" y="4183319"/>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8" name="Google Shape;898;p7"/>
          <p:cNvSpPr/>
          <p:nvPr/>
        </p:nvSpPr>
        <p:spPr>
          <a:xfrm>
            <a:off x="622750" y="4447981"/>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899" name="Google Shape;899;p7"/>
          <p:cNvSpPr/>
          <p:nvPr/>
        </p:nvSpPr>
        <p:spPr>
          <a:xfrm>
            <a:off x="622750" y="4712631"/>
            <a:ext cx="148922" cy="14892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6"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8"/>
          <p:cNvSpPr txBox="1"/>
          <p:nvPr>
            <p:ph type="title"/>
          </p:nvPr>
        </p:nvSpPr>
        <p:spPr>
          <a:xfrm>
            <a:off x="581126" y="1928028"/>
            <a:ext cx="4824600" cy="623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3800"/>
              <a:buFont typeface="Arial"/>
              <a:buNone/>
            </a:pPr>
            <a:r>
              <a:rPr lang="en-US"/>
              <a:t>About Orca Security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9"/>
          <p:cNvSpPr txBox="1"/>
          <p:nvPr/>
        </p:nvSpPr>
        <p:spPr>
          <a:xfrm>
            <a:off x="344805" y="1347131"/>
            <a:ext cx="7780500" cy="230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500" u="none" cap="none" strike="noStrike">
                <a:solidFill>
                  <a:srgbClr val="0080FF"/>
                </a:solidFill>
                <a:latin typeface="Manrope"/>
                <a:ea typeface="Manrope"/>
                <a:cs typeface="Manrope"/>
                <a:sym typeface="Manrope"/>
              </a:rPr>
              <a:t>Long before Gartner came out with the name ‘DSPM’, Orca was able to: </a:t>
            </a:r>
            <a:endParaRPr b="0" i="0" sz="1050" u="none" cap="none" strike="noStrike">
              <a:solidFill>
                <a:srgbClr val="000000"/>
              </a:solidFill>
              <a:latin typeface="Arial"/>
              <a:ea typeface="Arial"/>
              <a:cs typeface="Arial"/>
              <a:sym typeface="Arial"/>
            </a:endParaRPr>
          </a:p>
        </p:txBody>
      </p:sp>
      <p:grpSp>
        <p:nvGrpSpPr>
          <p:cNvPr id="910" name="Google Shape;910;p9"/>
          <p:cNvGrpSpPr/>
          <p:nvPr/>
        </p:nvGrpSpPr>
        <p:grpSpPr>
          <a:xfrm>
            <a:off x="344805" y="1764094"/>
            <a:ext cx="4400416" cy="184726"/>
            <a:chOff x="6057900" y="2838289"/>
            <a:chExt cx="5867221" cy="246300"/>
          </a:xfrm>
        </p:grpSpPr>
        <p:sp>
          <p:nvSpPr>
            <p:cNvPr id="911" name="Google Shape;911;p9"/>
            <p:cNvSpPr txBox="1"/>
            <p:nvPr/>
          </p:nvSpPr>
          <p:spPr>
            <a:xfrm>
              <a:off x="6374821" y="2838289"/>
              <a:ext cx="55503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20245"/>
                  </a:solidFill>
                  <a:latin typeface="Manrope"/>
                  <a:ea typeface="Manrope"/>
                  <a:cs typeface="Manrope"/>
                  <a:sym typeface="Manrope"/>
                </a:rPr>
                <a:t>Scan files on VMs, buckets, and containers</a:t>
              </a:r>
              <a:endParaRPr b="0" i="0" sz="1350" u="none" cap="none" strike="noStrike">
                <a:solidFill>
                  <a:srgbClr val="000000"/>
                </a:solidFill>
                <a:latin typeface="Arial"/>
                <a:ea typeface="Arial"/>
                <a:cs typeface="Arial"/>
                <a:sym typeface="Arial"/>
              </a:endParaRPr>
            </a:p>
          </p:txBody>
        </p:sp>
        <p:sp>
          <p:nvSpPr>
            <p:cNvPr id="912" name="Google Shape;912;p9"/>
            <p:cNvSpPr/>
            <p:nvPr/>
          </p:nvSpPr>
          <p:spPr>
            <a:xfrm>
              <a:off x="6057900" y="2862141"/>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913" name="Google Shape;913;p9"/>
          <p:cNvGrpSpPr/>
          <p:nvPr/>
        </p:nvGrpSpPr>
        <p:grpSpPr>
          <a:xfrm>
            <a:off x="344805" y="2064751"/>
            <a:ext cx="4400416" cy="184726"/>
            <a:chOff x="6057900" y="3159995"/>
            <a:chExt cx="5867221" cy="246300"/>
          </a:xfrm>
        </p:grpSpPr>
        <p:sp>
          <p:nvSpPr>
            <p:cNvPr id="914" name="Google Shape;914;p9"/>
            <p:cNvSpPr txBox="1"/>
            <p:nvPr/>
          </p:nvSpPr>
          <p:spPr>
            <a:xfrm>
              <a:off x="6374821" y="3159995"/>
              <a:ext cx="55503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20245"/>
                  </a:solidFill>
                  <a:latin typeface="Manrope"/>
                  <a:ea typeface="Manrope"/>
                  <a:cs typeface="Manrope"/>
                  <a:sym typeface="Manrope"/>
                </a:rPr>
                <a:t>Identify PII and Crown Jewels</a:t>
              </a:r>
              <a:endParaRPr b="0" i="0" sz="1350" u="none" cap="none" strike="noStrike">
                <a:solidFill>
                  <a:srgbClr val="000000"/>
                </a:solidFill>
                <a:latin typeface="Arial"/>
                <a:ea typeface="Arial"/>
                <a:cs typeface="Arial"/>
                <a:sym typeface="Arial"/>
              </a:endParaRPr>
            </a:p>
          </p:txBody>
        </p:sp>
        <p:sp>
          <p:nvSpPr>
            <p:cNvPr id="915" name="Google Shape;915;p9"/>
            <p:cNvSpPr/>
            <p:nvPr/>
          </p:nvSpPr>
          <p:spPr>
            <a:xfrm>
              <a:off x="6057900" y="3180397"/>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916" name="Google Shape;916;p9"/>
          <p:cNvGrpSpPr/>
          <p:nvPr/>
        </p:nvGrpSpPr>
        <p:grpSpPr>
          <a:xfrm>
            <a:off x="344805" y="2360200"/>
            <a:ext cx="4281845" cy="369450"/>
            <a:chOff x="6057900" y="3547637"/>
            <a:chExt cx="5709127" cy="492600"/>
          </a:xfrm>
        </p:grpSpPr>
        <p:sp>
          <p:nvSpPr>
            <p:cNvPr id="917" name="Google Shape;917;p9"/>
            <p:cNvSpPr txBox="1"/>
            <p:nvPr/>
          </p:nvSpPr>
          <p:spPr>
            <a:xfrm>
              <a:off x="6374827" y="3547637"/>
              <a:ext cx="5392200" cy="4926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20245"/>
                  </a:solidFill>
                  <a:latin typeface="Manrope"/>
                  <a:ea typeface="Manrope"/>
                  <a:cs typeface="Manrope"/>
                  <a:sym typeface="Manrope"/>
                </a:rPr>
                <a:t>Prevent sensitive data exposure by addressing misconfigurations, excessive privileges, and other risks </a:t>
              </a:r>
              <a:endParaRPr b="0" i="0" sz="1350" u="none" cap="none" strike="noStrike">
                <a:solidFill>
                  <a:srgbClr val="000000"/>
                </a:solidFill>
                <a:latin typeface="Arial"/>
                <a:ea typeface="Arial"/>
                <a:cs typeface="Arial"/>
                <a:sym typeface="Arial"/>
              </a:endParaRPr>
            </a:p>
          </p:txBody>
        </p:sp>
        <p:sp>
          <p:nvSpPr>
            <p:cNvPr id="918" name="Google Shape;918;p9"/>
            <p:cNvSpPr/>
            <p:nvPr/>
          </p:nvSpPr>
          <p:spPr>
            <a:xfrm>
              <a:off x="6057900" y="3674565"/>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grpSp>
        <p:nvGrpSpPr>
          <p:cNvPr id="919" name="Google Shape;919;p9"/>
          <p:cNvGrpSpPr/>
          <p:nvPr/>
        </p:nvGrpSpPr>
        <p:grpSpPr>
          <a:xfrm>
            <a:off x="344805" y="2810269"/>
            <a:ext cx="4400416" cy="184726"/>
            <a:chOff x="6057900" y="4062301"/>
            <a:chExt cx="5867221" cy="246300"/>
          </a:xfrm>
        </p:grpSpPr>
        <p:sp>
          <p:nvSpPr>
            <p:cNvPr id="920" name="Google Shape;920;p9"/>
            <p:cNvSpPr txBox="1"/>
            <p:nvPr/>
          </p:nvSpPr>
          <p:spPr>
            <a:xfrm>
              <a:off x="6374821" y="4062301"/>
              <a:ext cx="55503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20245"/>
                  </a:solidFill>
                  <a:latin typeface="Manrope"/>
                  <a:ea typeface="Manrope"/>
                  <a:cs typeface="Manrope"/>
                  <a:sym typeface="Manrope"/>
                </a:rPr>
                <a:t>Support compliance</a:t>
              </a:r>
              <a:endParaRPr b="0" i="0" sz="1350" u="none" cap="none" strike="noStrike">
                <a:solidFill>
                  <a:srgbClr val="000000"/>
                </a:solidFill>
                <a:latin typeface="Arial"/>
                <a:ea typeface="Arial"/>
                <a:cs typeface="Arial"/>
                <a:sym typeface="Arial"/>
              </a:endParaRPr>
            </a:p>
          </p:txBody>
        </p:sp>
        <p:sp>
          <p:nvSpPr>
            <p:cNvPr id="921" name="Google Shape;921;p9"/>
            <p:cNvSpPr/>
            <p:nvPr/>
          </p:nvSpPr>
          <p:spPr>
            <a:xfrm>
              <a:off x="6057900" y="4102470"/>
              <a:ext cx="198562" cy="198562"/>
            </a:xfrm>
            <a:custGeom>
              <a:rect b="b" l="l" r="r" t="t"/>
              <a:pathLst>
                <a:path extrusionOk="0" h="960" w="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626" y="513"/>
                  </a:moveTo>
                  <a:cubicBezTo>
                    <a:pt x="624" y="515"/>
                    <a:pt x="621" y="517"/>
                    <a:pt x="619" y="519"/>
                  </a:cubicBezTo>
                  <a:cubicBezTo>
                    <a:pt x="439" y="699"/>
                    <a:pt x="439" y="699"/>
                    <a:pt x="439" y="699"/>
                  </a:cubicBezTo>
                  <a:cubicBezTo>
                    <a:pt x="430" y="707"/>
                    <a:pt x="418" y="712"/>
                    <a:pt x="407" y="712"/>
                  </a:cubicBezTo>
                  <a:cubicBezTo>
                    <a:pt x="395" y="712"/>
                    <a:pt x="384" y="707"/>
                    <a:pt x="375" y="699"/>
                  </a:cubicBezTo>
                  <a:cubicBezTo>
                    <a:pt x="358" y="681"/>
                    <a:pt x="358" y="653"/>
                    <a:pt x="375" y="635"/>
                  </a:cubicBezTo>
                  <a:cubicBezTo>
                    <a:pt x="530" y="480"/>
                    <a:pt x="530" y="480"/>
                    <a:pt x="530" y="480"/>
                  </a:cubicBezTo>
                  <a:cubicBezTo>
                    <a:pt x="376" y="326"/>
                    <a:pt x="376" y="326"/>
                    <a:pt x="376" y="326"/>
                  </a:cubicBezTo>
                  <a:cubicBezTo>
                    <a:pt x="358" y="308"/>
                    <a:pt x="358" y="280"/>
                    <a:pt x="376" y="262"/>
                  </a:cubicBezTo>
                  <a:cubicBezTo>
                    <a:pt x="393" y="245"/>
                    <a:pt x="422" y="245"/>
                    <a:pt x="439" y="262"/>
                  </a:cubicBezTo>
                  <a:cubicBezTo>
                    <a:pt x="619" y="442"/>
                    <a:pt x="619" y="442"/>
                    <a:pt x="619" y="442"/>
                  </a:cubicBezTo>
                  <a:cubicBezTo>
                    <a:pt x="621" y="443"/>
                    <a:pt x="624" y="445"/>
                    <a:pt x="626" y="448"/>
                  </a:cubicBezTo>
                  <a:cubicBezTo>
                    <a:pt x="635" y="457"/>
                    <a:pt x="640" y="468"/>
                    <a:pt x="639" y="480"/>
                  </a:cubicBezTo>
                  <a:cubicBezTo>
                    <a:pt x="640" y="492"/>
                    <a:pt x="635" y="504"/>
                    <a:pt x="626" y="513"/>
                  </a:cubicBezTo>
                  <a:close/>
                  <a:moveTo>
                    <a:pt x="626" y="513"/>
                  </a:moveTo>
                  <a:cubicBezTo>
                    <a:pt x="626" y="513"/>
                    <a:pt x="626" y="513"/>
                    <a:pt x="626" y="513"/>
                  </a:cubicBezTo>
                </a:path>
              </a:pathLst>
            </a:custGeom>
            <a:gradFill>
              <a:gsLst>
                <a:gs pos="0">
                  <a:srgbClr val="020245"/>
                </a:gs>
                <a:gs pos="100000">
                  <a:srgbClr val="0080FF"/>
                </a:gs>
              </a:gsLst>
              <a:lin ang="270000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sp>
        <p:nvSpPr>
          <p:cNvPr id="922" name="Google Shape;922;p9"/>
          <p:cNvSpPr txBox="1"/>
          <p:nvPr/>
        </p:nvSpPr>
        <p:spPr>
          <a:xfrm>
            <a:off x="230394" y="360382"/>
            <a:ext cx="6642353" cy="90021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20245"/>
                </a:solidFill>
                <a:latin typeface="Manrope"/>
                <a:ea typeface="Manrope"/>
                <a:cs typeface="Manrope"/>
                <a:sym typeface="Manrope"/>
              </a:rPr>
              <a:t>Orca Has Provided </a:t>
            </a:r>
            <a:r>
              <a:rPr lang="en-US" sz="2700">
                <a:solidFill>
                  <a:srgbClr val="020245"/>
                </a:solidFill>
                <a:latin typeface="Manrope"/>
                <a:ea typeface="Manrope"/>
                <a:cs typeface="Manrope"/>
                <a:sym typeface="Manrope"/>
              </a:rPr>
              <a:t>Visibility into Cloud</a:t>
            </a:r>
            <a:r>
              <a:rPr b="0" i="0" lang="en-US" sz="2700" u="none" cap="none" strike="noStrike">
                <a:solidFill>
                  <a:srgbClr val="020245"/>
                </a:solidFill>
                <a:latin typeface="Manrope"/>
                <a:ea typeface="Manrope"/>
                <a:cs typeface="Manrope"/>
                <a:sym typeface="Manrope"/>
              </a:rPr>
              <a:t> Data Protection …from the Start!</a:t>
            </a:r>
            <a:endParaRPr b="0" i="0" sz="1050" u="none" cap="none" strike="noStrike">
              <a:solidFill>
                <a:srgbClr val="000000"/>
              </a:solidFill>
              <a:latin typeface="Arial"/>
              <a:ea typeface="Arial"/>
              <a:cs typeface="Arial"/>
              <a:sym typeface="Arial"/>
            </a:endParaRPr>
          </a:p>
        </p:txBody>
      </p:sp>
      <p:grpSp>
        <p:nvGrpSpPr>
          <p:cNvPr id="923" name="Google Shape;923;p9"/>
          <p:cNvGrpSpPr/>
          <p:nvPr/>
        </p:nvGrpSpPr>
        <p:grpSpPr>
          <a:xfrm flipH="1">
            <a:off x="4172494" y="1895330"/>
            <a:ext cx="4971506" cy="2872314"/>
            <a:chOff x="0" y="2660452"/>
            <a:chExt cx="6066222" cy="3504792"/>
          </a:xfrm>
        </p:grpSpPr>
        <p:sp>
          <p:nvSpPr>
            <p:cNvPr id="924" name="Google Shape;924;p9"/>
            <p:cNvSpPr/>
            <p:nvPr/>
          </p:nvSpPr>
          <p:spPr>
            <a:xfrm>
              <a:off x="0" y="2807653"/>
              <a:ext cx="5151120" cy="2890807"/>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925" name="Google Shape;925;p9"/>
            <p:cNvPicPr preferRelativeResize="0"/>
            <p:nvPr/>
          </p:nvPicPr>
          <p:blipFill rotWithShape="1">
            <a:blip r:embed="rId3">
              <a:alphaModFix/>
            </a:blip>
            <a:srcRect b="0" l="17806" r="-256" t="0"/>
            <a:stretch/>
          </p:blipFill>
          <p:spPr>
            <a:xfrm>
              <a:off x="0" y="2660452"/>
              <a:ext cx="6066222" cy="3504792"/>
            </a:xfrm>
            <a:prstGeom prst="rect">
              <a:avLst/>
            </a:prstGeom>
            <a:noFill/>
            <a:ln>
              <a:noFill/>
            </a:ln>
          </p:spPr>
        </p:pic>
        <p:pic>
          <p:nvPicPr>
            <p:cNvPr id="926" name="Google Shape;926;p9"/>
            <p:cNvPicPr preferRelativeResize="0"/>
            <p:nvPr/>
          </p:nvPicPr>
          <p:blipFill rotWithShape="1">
            <a:blip r:embed="rId4">
              <a:alphaModFix/>
            </a:blip>
            <a:srcRect b="0" l="0" r="860" t="0"/>
            <a:stretch/>
          </p:blipFill>
          <p:spPr>
            <a:xfrm flipH="1">
              <a:off x="0" y="2859014"/>
              <a:ext cx="5171440" cy="288138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rca Security">
  <a:themeElements>
    <a:clrScheme name="Orca Brand">
      <a:dk1>
        <a:srgbClr val="3B3B54"/>
      </a:dk1>
      <a:lt1>
        <a:srgbClr val="FFFFFF"/>
      </a:lt1>
      <a:dk2>
        <a:srgbClr val="020245"/>
      </a:dk2>
      <a:lt2>
        <a:srgbClr val="F3F7FD"/>
      </a:lt2>
      <a:accent1>
        <a:srgbClr val="0080FF"/>
      </a:accent1>
      <a:accent2>
        <a:srgbClr val="0569D6"/>
      </a:accent2>
      <a:accent3>
        <a:srgbClr val="020245"/>
      </a:accent3>
      <a:accent4>
        <a:srgbClr val="9EABC6"/>
      </a:accent4>
      <a:accent5>
        <a:srgbClr val="FF9700"/>
      </a:accent5>
      <a:accent6>
        <a:srgbClr val="FF456F"/>
      </a:accent6>
      <a:hlink>
        <a:srgbClr val="0569D6"/>
      </a:hlink>
      <a:folHlink>
        <a:srgbClr val="0202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rca Security">
  <a:themeElements>
    <a:clrScheme name="Orca Brand">
      <a:dk1>
        <a:srgbClr val="3B3B54"/>
      </a:dk1>
      <a:lt1>
        <a:srgbClr val="FFFFFF"/>
      </a:lt1>
      <a:dk2>
        <a:srgbClr val="020245"/>
      </a:dk2>
      <a:lt2>
        <a:srgbClr val="E7E6E6"/>
      </a:lt2>
      <a:accent1>
        <a:srgbClr val="0080FF"/>
      </a:accent1>
      <a:accent2>
        <a:srgbClr val="0569D6"/>
      </a:accent2>
      <a:accent3>
        <a:srgbClr val="020245"/>
      </a:accent3>
      <a:accent4>
        <a:srgbClr val="9EABC6"/>
      </a:accent4>
      <a:accent5>
        <a:srgbClr val="FF9700"/>
      </a:accent5>
      <a:accent6>
        <a:srgbClr val="FF456F"/>
      </a:accent6>
      <a:hlink>
        <a:srgbClr val="0569D6"/>
      </a:hlink>
      <a:folHlink>
        <a:srgbClr val="0202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rca Security">
  <a:themeElements>
    <a:clrScheme name="Orca Brand">
      <a:dk1>
        <a:srgbClr val="3B3B54"/>
      </a:dk1>
      <a:lt1>
        <a:srgbClr val="FFFFFF"/>
      </a:lt1>
      <a:dk2>
        <a:srgbClr val="020245"/>
      </a:dk2>
      <a:lt2>
        <a:srgbClr val="E7E6E6"/>
      </a:lt2>
      <a:accent1>
        <a:srgbClr val="0080FF"/>
      </a:accent1>
      <a:accent2>
        <a:srgbClr val="0569D6"/>
      </a:accent2>
      <a:accent3>
        <a:srgbClr val="020245"/>
      </a:accent3>
      <a:accent4>
        <a:srgbClr val="9EABC6"/>
      </a:accent4>
      <a:accent5>
        <a:srgbClr val="FF9700"/>
      </a:accent5>
      <a:accent6>
        <a:srgbClr val="FF456F"/>
      </a:accent6>
      <a:hlink>
        <a:srgbClr val="0569D6"/>
      </a:hlink>
      <a:folHlink>
        <a:srgbClr val="0202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